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3"/>
  </p:notesMasterIdLst>
  <p:sldIdLst>
    <p:sldId id="273" r:id="rId5"/>
    <p:sldId id="261" r:id="rId6"/>
    <p:sldId id="262" r:id="rId7"/>
    <p:sldId id="263" r:id="rId8"/>
    <p:sldId id="264" r:id="rId9"/>
    <p:sldId id="265" r:id="rId10"/>
    <p:sldId id="271" r:id="rId11"/>
    <p:sldId id="272"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17" autoAdjust="0"/>
    <p:restoredTop sz="83291" autoAdjust="0"/>
  </p:normalViewPr>
  <p:slideViewPr>
    <p:cSldViewPr snapToGrid="0">
      <p:cViewPr varScale="1">
        <p:scale>
          <a:sx n="71" d="100"/>
          <a:sy n="71" d="100"/>
        </p:scale>
        <p:origin x="1272"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d Yun" userId="4e967ce9-cec2-4739-a86e-f42f7fe8163c" providerId="ADAL" clId="{AE293F2D-B9A9-4FB3-99B8-2F15C5078361}"/>
    <pc:docChg chg="modSld">
      <pc:chgData name="David Yun" userId="4e967ce9-cec2-4739-a86e-f42f7fe8163c" providerId="ADAL" clId="{AE293F2D-B9A9-4FB3-99B8-2F15C5078361}" dt="2023-03-16T20:04:38.088" v="0"/>
      <pc:docMkLst>
        <pc:docMk/>
      </pc:docMkLst>
      <pc:sldChg chg="modNotesTx">
        <pc:chgData name="David Yun" userId="4e967ce9-cec2-4739-a86e-f42f7fe8163c" providerId="ADAL" clId="{AE293F2D-B9A9-4FB3-99B8-2F15C5078361}" dt="2023-03-16T20:04:38.088" v="0"/>
        <pc:sldMkLst>
          <pc:docMk/>
          <pc:sldMk cId="1191850413" sldId="273"/>
        </pc:sldMkLst>
      </pc:sldChg>
    </pc:docChg>
  </pc:docChgLst>
  <pc:docChgLst>
    <pc:chgData name="David Yun" userId="4e967ce9-cec2-4739-a86e-f42f7fe8163c" providerId="ADAL" clId="{E8EDCBF7-EA0B-43F5-9903-B758950A2BCA}"/>
    <pc:docChg chg="custSel modSld">
      <pc:chgData name="David Yun" userId="4e967ce9-cec2-4739-a86e-f42f7fe8163c" providerId="ADAL" clId="{E8EDCBF7-EA0B-43F5-9903-B758950A2BCA}" dt="2023-02-01T21:33:05.985" v="321"/>
      <pc:docMkLst>
        <pc:docMk/>
      </pc:docMkLst>
      <pc:sldChg chg="modSp">
        <pc:chgData name="David Yun" userId="4e967ce9-cec2-4739-a86e-f42f7fe8163c" providerId="ADAL" clId="{E8EDCBF7-EA0B-43F5-9903-B758950A2BCA}" dt="2023-02-01T21:33:05.985" v="321"/>
        <pc:sldMkLst>
          <pc:docMk/>
          <pc:sldMk cId="1187490667" sldId="261"/>
        </pc:sldMkLst>
        <pc:spChg chg="mod">
          <ac:chgData name="David Yun" userId="4e967ce9-cec2-4739-a86e-f42f7fe8163c" providerId="ADAL" clId="{E8EDCBF7-EA0B-43F5-9903-B758950A2BCA}" dt="2023-02-01T21:33:05.985" v="321"/>
          <ac:spMkLst>
            <pc:docMk/>
            <pc:sldMk cId="1187490667" sldId="261"/>
            <ac:spMk id="5" creationId="{861AD721-9027-101C-CBBF-ACC646825181}"/>
          </ac:spMkLst>
        </pc:spChg>
      </pc:sldChg>
      <pc:sldChg chg="modSp modNotesTx">
        <pc:chgData name="David Yun" userId="4e967ce9-cec2-4739-a86e-f42f7fe8163c" providerId="ADAL" clId="{E8EDCBF7-EA0B-43F5-9903-B758950A2BCA}" dt="2023-02-01T21:33:05.985" v="321"/>
        <pc:sldMkLst>
          <pc:docMk/>
          <pc:sldMk cId="924675199" sldId="262"/>
        </pc:sldMkLst>
        <pc:spChg chg="mod">
          <ac:chgData name="David Yun" userId="4e967ce9-cec2-4739-a86e-f42f7fe8163c" providerId="ADAL" clId="{E8EDCBF7-EA0B-43F5-9903-B758950A2BCA}" dt="2023-02-01T21:33:05.985" v="321"/>
          <ac:spMkLst>
            <pc:docMk/>
            <pc:sldMk cId="924675199" sldId="262"/>
            <ac:spMk id="6" creationId="{FFA77EBF-3D2A-6A6B-9B53-1707F4C1CD09}"/>
          </ac:spMkLst>
        </pc:spChg>
      </pc:sldChg>
      <pc:sldChg chg="modSp modNotesTx">
        <pc:chgData name="David Yun" userId="4e967ce9-cec2-4739-a86e-f42f7fe8163c" providerId="ADAL" clId="{E8EDCBF7-EA0B-43F5-9903-B758950A2BCA}" dt="2023-02-01T21:33:05.985" v="321"/>
        <pc:sldMkLst>
          <pc:docMk/>
          <pc:sldMk cId="945896643" sldId="263"/>
        </pc:sldMkLst>
        <pc:spChg chg="mod">
          <ac:chgData name="David Yun" userId="4e967ce9-cec2-4739-a86e-f42f7fe8163c" providerId="ADAL" clId="{E8EDCBF7-EA0B-43F5-9903-B758950A2BCA}" dt="2023-02-01T21:33:05.985" v="321"/>
          <ac:spMkLst>
            <pc:docMk/>
            <pc:sldMk cId="945896643" sldId="263"/>
            <ac:spMk id="5" creationId="{CA6EDF0B-1BFB-E023-6234-66BAB8D6EC06}"/>
          </ac:spMkLst>
        </pc:spChg>
      </pc:sldChg>
      <pc:sldChg chg="modAnim modNotesTx">
        <pc:chgData name="David Yun" userId="4e967ce9-cec2-4739-a86e-f42f7fe8163c" providerId="ADAL" clId="{E8EDCBF7-EA0B-43F5-9903-B758950A2BCA}" dt="2023-01-31T17:01:59.916" v="118" actId="20577"/>
        <pc:sldMkLst>
          <pc:docMk/>
          <pc:sldMk cId="2235037799" sldId="264"/>
        </pc:sldMkLst>
      </pc:sldChg>
      <pc:sldChg chg="modSp mod modNotesTx">
        <pc:chgData name="David Yun" userId="4e967ce9-cec2-4739-a86e-f42f7fe8163c" providerId="ADAL" clId="{E8EDCBF7-EA0B-43F5-9903-B758950A2BCA}" dt="2023-01-31T17:03:19.936" v="183" actId="20577"/>
        <pc:sldMkLst>
          <pc:docMk/>
          <pc:sldMk cId="867452037" sldId="265"/>
        </pc:sldMkLst>
        <pc:spChg chg="mod">
          <ac:chgData name="David Yun" userId="4e967ce9-cec2-4739-a86e-f42f7fe8163c" providerId="ADAL" clId="{E8EDCBF7-EA0B-43F5-9903-B758950A2BCA}" dt="2023-01-31T17:03:19.936" v="183" actId="20577"/>
          <ac:spMkLst>
            <pc:docMk/>
            <pc:sldMk cId="867452037" sldId="265"/>
            <ac:spMk id="5" creationId="{3AF7DAF2-ECB1-49A3-A5A1-D26D79FA5780}"/>
          </ac:spMkLst>
        </pc:spChg>
      </pc:sldChg>
      <pc:sldChg chg="modNotesTx">
        <pc:chgData name="David Yun" userId="4e967ce9-cec2-4739-a86e-f42f7fe8163c" providerId="ADAL" clId="{E8EDCBF7-EA0B-43F5-9903-B758950A2BCA}" dt="2023-01-31T17:04:17.934" v="320"/>
        <pc:sldMkLst>
          <pc:docMk/>
          <pc:sldMk cId="755231593" sldId="272"/>
        </pc:sldMkLst>
      </pc:sldChg>
      <pc:sldChg chg="modNotesTx">
        <pc:chgData name="David Yun" userId="4e967ce9-cec2-4739-a86e-f42f7fe8163c" providerId="ADAL" clId="{E8EDCBF7-EA0B-43F5-9903-B758950A2BCA}" dt="2023-01-31T17:00:41.336" v="110"/>
        <pc:sldMkLst>
          <pc:docMk/>
          <pc:sldMk cId="1191850413" sldId="27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C02B45-79CD-4893-8F66-5A6DE90E8386}" type="datetimeFigureOut">
              <a:rPr lang="en-CA" smtClean="0"/>
              <a:t>2023-03-16</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9FED01-0D78-4B47-94DA-E1FE8E6643AC}" type="slidenum">
              <a:rPr lang="en-CA" smtClean="0"/>
              <a:t>‹#›</a:t>
            </a:fld>
            <a:endParaRPr lang="en-CA"/>
          </a:p>
        </p:txBody>
      </p:sp>
    </p:spTree>
    <p:extLst>
      <p:ext uri="{BB962C8B-B14F-4D97-AF65-F5344CB8AC3E}">
        <p14:creationId xmlns:p14="http://schemas.microsoft.com/office/powerpoint/2010/main" val="4110599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scratch.mit.edu/projects/721404702"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https://scratch.mit.edu/projects/818524594"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Welcome everyone back and recap Weeks 1 and 2. Ask – What did we learn about?</a:t>
            </a:r>
          </a:p>
          <a:p>
            <a:r>
              <a:rPr lang="en-CA" dirty="0"/>
              <a:t>Student link: </a:t>
            </a:r>
            <a:r>
              <a:rPr lang="en-CA" sz="1800" u="sng" dirty="0">
                <a:solidFill>
                  <a:srgbClr val="0563C1"/>
                </a:solidFill>
                <a:effectLst/>
                <a:latin typeface="Source Sans Pro" panose="020B0503030403020204" pitchFamily="34" charset="0"/>
                <a:ea typeface="Calibri" panose="020F0502020204030204" pitchFamily="34" charset="0"/>
                <a:cs typeface="Times New Roman" panose="02020603050405020304" pitchFamily="18" charset="0"/>
                <a:hlinkClick r:id="rId3"/>
              </a:rPr>
              <a:t>https://scratch.mit.edu/projects/721404702</a:t>
            </a:r>
            <a:r>
              <a:rPr lang="en-CA" sz="1800" dirty="0">
                <a:effectLst/>
                <a:latin typeface="Source Sans Pro" panose="020B0503030403020204" pitchFamily="34" charset="0"/>
                <a:ea typeface="Calibri" panose="020F0502020204030204" pitchFamily="34" charset="0"/>
                <a:cs typeface="Times New Roman" panose="02020603050405020304" pitchFamily="18" charset="0"/>
              </a:rPr>
              <a:t> </a:t>
            </a:r>
            <a:endParaRPr lang="en-CA" dirty="0"/>
          </a:p>
          <a:p>
            <a:r>
              <a:rPr lang="en-CA" dirty="0"/>
              <a:t>Finished example: </a:t>
            </a:r>
            <a:r>
              <a:rPr lang="en-CA" sz="1800" u="sng" dirty="0">
                <a:solidFill>
                  <a:srgbClr val="0563C1"/>
                </a:solidFill>
                <a:effectLst/>
                <a:latin typeface="Source Sans Pro" panose="020B0503030403020204" pitchFamily="34" charset="0"/>
                <a:ea typeface="Calibri" panose="020F0502020204030204" pitchFamily="34" charset="0"/>
                <a:cs typeface="Times New Roman" panose="02020603050405020304" pitchFamily="18" charset="0"/>
                <a:hlinkClick r:id="rId4"/>
              </a:rPr>
              <a:t>https://scratch.mit.edu/projects/818524594</a:t>
            </a:r>
            <a:r>
              <a:rPr lang="en-CA" sz="1800" dirty="0">
                <a:effectLst/>
                <a:latin typeface="Source Sans Pro" panose="020B0503030403020204" pitchFamily="34" charset="0"/>
                <a:ea typeface="Calibri" panose="020F0502020204030204" pitchFamily="34" charset="0"/>
                <a:cs typeface="Times New Roman" panose="02020603050405020304" pitchFamily="18" charset="0"/>
              </a:rPr>
              <a:t> </a:t>
            </a:r>
            <a:endParaRPr lang="en-CA" dirty="0"/>
          </a:p>
        </p:txBody>
      </p:sp>
      <p:sp>
        <p:nvSpPr>
          <p:cNvPr id="4" name="Slide Number Placeholder 3"/>
          <p:cNvSpPr>
            <a:spLocks noGrp="1"/>
          </p:cNvSpPr>
          <p:nvPr>
            <p:ph type="sldNum" sz="quarter" idx="5"/>
          </p:nvPr>
        </p:nvSpPr>
        <p:spPr/>
        <p:txBody>
          <a:bodyPr/>
          <a:lstStyle/>
          <a:p>
            <a:fld id="{43BD3929-2434-40E3-B8D9-92F5D237419A}" type="slidenum">
              <a:rPr lang="en-CA" smtClean="0"/>
              <a:t>1</a:t>
            </a:fld>
            <a:endParaRPr lang="en-CA"/>
          </a:p>
        </p:txBody>
      </p:sp>
    </p:spTree>
    <p:extLst>
      <p:ext uri="{BB962C8B-B14F-4D97-AF65-F5344CB8AC3E}">
        <p14:creationId xmlns:p14="http://schemas.microsoft.com/office/powerpoint/2010/main" val="9546958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Last week we learned how to use two different “control structures” – repeat loops and conditional statements. </a:t>
            </a:r>
          </a:p>
        </p:txBody>
      </p:sp>
      <p:sp>
        <p:nvSpPr>
          <p:cNvPr id="4" name="Slide Number Placeholder 3"/>
          <p:cNvSpPr>
            <a:spLocks noGrp="1"/>
          </p:cNvSpPr>
          <p:nvPr>
            <p:ph type="sldNum" sz="quarter" idx="5"/>
          </p:nvPr>
        </p:nvSpPr>
        <p:spPr/>
        <p:txBody>
          <a:bodyPr/>
          <a:lstStyle/>
          <a:p>
            <a:fld id="{FE2209A3-6A01-4348-A5FA-93B35F555BB6}" type="slidenum">
              <a:rPr lang="en-CA" smtClean="0"/>
              <a:t>2</a:t>
            </a:fld>
            <a:endParaRPr lang="en-CA"/>
          </a:p>
        </p:txBody>
      </p:sp>
    </p:spTree>
    <p:extLst>
      <p:ext uri="{BB962C8B-B14F-4D97-AF65-F5344CB8AC3E}">
        <p14:creationId xmlns:p14="http://schemas.microsoft.com/office/powerpoint/2010/main" val="34671276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Today, we’re going to apply those three skills to make an interactive animation. It’s an animation where the viewer can decide what happens next. </a:t>
            </a:r>
          </a:p>
        </p:txBody>
      </p:sp>
      <p:sp>
        <p:nvSpPr>
          <p:cNvPr id="4" name="Slide Number Placeholder 3"/>
          <p:cNvSpPr>
            <a:spLocks noGrp="1"/>
          </p:cNvSpPr>
          <p:nvPr>
            <p:ph type="sldNum" sz="quarter" idx="5"/>
          </p:nvPr>
        </p:nvSpPr>
        <p:spPr/>
        <p:txBody>
          <a:bodyPr/>
          <a:lstStyle/>
          <a:p>
            <a:fld id="{939FED01-0D78-4B47-94DA-E1FE8E6643AC}" type="slidenum">
              <a:rPr lang="en-CA" smtClean="0"/>
              <a:t>3</a:t>
            </a:fld>
            <a:endParaRPr lang="en-CA"/>
          </a:p>
        </p:txBody>
      </p:sp>
    </p:spTree>
    <p:extLst>
      <p:ext uri="{BB962C8B-B14F-4D97-AF65-F5344CB8AC3E}">
        <p14:creationId xmlns:p14="http://schemas.microsoft.com/office/powerpoint/2010/main" val="497671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Ask students to recall what we learned about</a:t>
            </a:r>
          </a:p>
          <a:p>
            <a:r>
              <a:rPr lang="en-CA" b="1" dirty="0"/>
              <a:t>Inputs </a:t>
            </a:r>
            <a:r>
              <a:rPr lang="en-CA" b="0" dirty="0"/>
              <a:t>are things that the user enters while the program is running. We write code to process the inputs and decide what to do with it. </a:t>
            </a:r>
          </a:p>
          <a:p>
            <a:r>
              <a:rPr lang="en-CA" b="1" dirty="0"/>
              <a:t>If-Then </a:t>
            </a:r>
            <a:r>
              <a:rPr lang="en-CA" b="0" dirty="0"/>
              <a:t>statements are a type of conditional statement. We can use them to help us process inputs. </a:t>
            </a:r>
          </a:p>
          <a:p>
            <a:r>
              <a:rPr lang="en-CA" b="0" dirty="0"/>
              <a:t>We measure an object’s position in 2D space using </a:t>
            </a:r>
            <a:r>
              <a:rPr lang="en-CA" b="1" dirty="0"/>
              <a:t>x and y coordinates</a:t>
            </a:r>
            <a:r>
              <a:rPr lang="en-CA" b="0" dirty="0"/>
              <a:t>. X is horizontal (i.e. left and right), Y is vertical (i.e. up and down)</a:t>
            </a:r>
            <a:endParaRPr lang="en-CA" b="1" dirty="0"/>
          </a:p>
        </p:txBody>
      </p:sp>
      <p:sp>
        <p:nvSpPr>
          <p:cNvPr id="4" name="Slide Number Placeholder 3"/>
          <p:cNvSpPr>
            <a:spLocks noGrp="1"/>
          </p:cNvSpPr>
          <p:nvPr>
            <p:ph type="sldNum" sz="quarter" idx="5"/>
          </p:nvPr>
        </p:nvSpPr>
        <p:spPr/>
        <p:txBody>
          <a:bodyPr/>
          <a:lstStyle/>
          <a:p>
            <a:fld id="{939FED01-0D78-4B47-94DA-E1FE8E6643AC}" type="slidenum">
              <a:rPr lang="en-CA" smtClean="0"/>
              <a:t>4</a:t>
            </a:fld>
            <a:endParaRPr lang="en-CA"/>
          </a:p>
        </p:txBody>
      </p:sp>
    </p:spTree>
    <p:extLst>
      <p:ext uri="{BB962C8B-B14F-4D97-AF65-F5344CB8AC3E}">
        <p14:creationId xmlns:p14="http://schemas.microsoft.com/office/powerpoint/2010/main" val="20186782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In the next offline activity, we will be planning a short animation by making something called a storyboard. It looks something like this. You will be sketching what each scene will look like and write down what will happen and what your characters will say. Then you will use that storyboard to complete your final project. You will take your story and make it in Scratch, just like we’ve been doing the past few weeks. </a:t>
            </a:r>
          </a:p>
        </p:txBody>
      </p:sp>
      <p:sp>
        <p:nvSpPr>
          <p:cNvPr id="4" name="Slide Number Placeholder 3"/>
          <p:cNvSpPr>
            <a:spLocks noGrp="1"/>
          </p:cNvSpPr>
          <p:nvPr>
            <p:ph type="sldNum" sz="quarter" idx="5"/>
          </p:nvPr>
        </p:nvSpPr>
        <p:spPr/>
        <p:txBody>
          <a:bodyPr/>
          <a:lstStyle/>
          <a:p>
            <a:fld id="{939FED01-0D78-4B47-94DA-E1FE8E6643AC}" type="slidenum">
              <a:rPr lang="en-CA" smtClean="0"/>
              <a:t>5</a:t>
            </a:fld>
            <a:endParaRPr lang="en-CA"/>
          </a:p>
        </p:txBody>
      </p:sp>
    </p:spTree>
    <p:extLst>
      <p:ext uri="{BB962C8B-B14F-4D97-AF65-F5344CB8AC3E}">
        <p14:creationId xmlns:p14="http://schemas.microsoft.com/office/powerpoint/2010/main" val="3038083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Once you’ve finished your animations, you will share them with me (your teacher) so I can check out what you made. </a:t>
            </a:r>
          </a:p>
          <a:p>
            <a:r>
              <a:rPr lang="en-CA" dirty="0"/>
              <a:t>Then, teachers, you can share your class’s work with NII Explore! NII Explore is hosting a Scratch Film Festival. We will show some of our favourite student-created animations and announce some winners. </a:t>
            </a:r>
          </a:p>
        </p:txBody>
      </p:sp>
      <p:sp>
        <p:nvSpPr>
          <p:cNvPr id="4" name="Slide Number Placeholder 3"/>
          <p:cNvSpPr>
            <a:spLocks noGrp="1"/>
          </p:cNvSpPr>
          <p:nvPr>
            <p:ph type="sldNum" sz="quarter" idx="5"/>
          </p:nvPr>
        </p:nvSpPr>
        <p:spPr/>
        <p:txBody>
          <a:bodyPr/>
          <a:lstStyle/>
          <a:p>
            <a:fld id="{939FED01-0D78-4B47-94DA-E1FE8E6643AC}" type="slidenum">
              <a:rPr lang="en-CA" smtClean="0"/>
              <a:t>6</a:t>
            </a:fld>
            <a:endParaRPr lang="en-CA"/>
          </a:p>
        </p:txBody>
      </p:sp>
    </p:spTree>
    <p:extLst>
      <p:ext uri="{BB962C8B-B14F-4D97-AF65-F5344CB8AC3E}">
        <p14:creationId xmlns:p14="http://schemas.microsoft.com/office/powerpoint/2010/main" val="40272791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Final poem of the day</a:t>
            </a:r>
          </a:p>
        </p:txBody>
      </p:sp>
      <p:sp>
        <p:nvSpPr>
          <p:cNvPr id="4" name="Slide Number Placeholder 3"/>
          <p:cNvSpPr>
            <a:spLocks noGrp="1"/>
          </p:cNvSpPr>
          <p:nvPr>
            <p:ph type="sldNum" sz="quarter" idx="5"/>
          </p:nvPr>
        </p:nvSpPr>
        <p:spPr/>
        <p:txBody>
          <a:bodyPr/>
          <a:lstStyle/>
          <a:p>
            <a:fld id="{AF908A73-9C26-4009-A452-2CD6130C00CE}" type="slidenum">
              <a:rPr lang="en-CA" smtClean="0"/>
              <a:t>7</a:t>
            </a:fld>
            <a:endParaRPr lang="en-CA"/>
          </a:p>
        </p:txBody>
      </p:sp>
    </p:spTree>
    <p:extLst>
      <p:ext uri="{BB962C8B-B14F-4D97-AF65-F5344CB8AC3E}">
        <p14:creationId xmlns:p14="http://schemas.microsoft.com/office/powerpoint/2010/main" val="3607237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a:t>Thanks for trying NII Explore’s </a:t>
            </a:r>
            <a:r>
              <a:rPr lang="en-CA" i="1"/>
              <a:t>Coding in the Classroom </a:t>
            </a:r>
            <a:r>
              <a:rPr lang="en-CA" i="0"/>
              <a:t>program.</a:t>
            </a:r>
            <a:endParaRPr lang="en-CA"/>
          </a:p>
          <a:p>
            <a:r>
              <a:rPr lang="en-CA"/>
              <a:t>Don’t </a:t>
            </a:r>
            <a:r>
              <a:rPr lang="en-CA" dirty="0"/>
              <a:t>forget to finish the offline activities and final project</a:t>
            </a:r>
            <a:r>
              <a:rPr lang="en-CA"/>
              <a:t>! </a:t>
            </a:r>
            <a:endParaRPr lang="en-CA" dirty="0"/>
          </a:p>
        </p:txBody>
      </p:sp>
      <p:sp>
        <p:nvSpPr>
          <p:cNvPr id="4" name="Slide Number Placeholder 3"/>
          <p:cNvSpPr>
            <a:spLocks noGrp="1"/>
          </p:cNvSpPr>
          <p:nvPr>
            <p:ph type="sldNum" sz="quarter" idx="5"/>
          </p:nvPr>
        </p:nvSpPr>
        <p:spPr/>
        <p:txBody>
          <a:bodyPr/>
          <a:lstStyle/>
          <a:p>
            <a:fld id="{43BD3929-2434-40E3-B8D9-92F5D237419A}" type="slidenum">
              <a:rPr lang="en-CA" smtClean="0"/>
              <a:t>8</a:t>
            </a:fld>
            <a:endParaRPr lang="en-CA"/>
          </a:p>
        </p:txBody>
      </p:sp>
    </p:spTree>
    <p:extLst>
      <p:ext uri="{BB962C8B-B14F-4D97-AF65-F5344CB8AC3E}">
        <p14:creationId xmlns:p14="http://schemas.microsoft.com/office/powerpoint/2010/main" val="24492535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6F79E25-0837-49CE-AE1A-712EDC332AFB}" type="datetimeFigureOut">
              <a:rPr lang="en-CA" smtClean="0"/>
              <a:t>2023-03-16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09EDC02-6B84-44CC-8212-D462354F936B}" type="slidenum">
              <a:rPr lang="en-CA" smtClean="0"/>
              <a:t>‹#›</a:t>
            </a:fld>
            <a:endParaRPr lang="en-CA"/>
          </a:p>
        </p:txBody>
      </p:sp>
    </p:spTree>
    <p:extLst>
      <p:ext uri="{BB962C8B-B14F-4D97-AF65-F5344CB8AC3E}">
        <p14:creationId xmlns:p14="http://schemas.microsoft.com/office/powerpoint/2010/main" val="23995909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6F79E25-0837-49CE-AE1A-712EDC332AFB}" type="datetimeFigureOut">
              <a:rPr lang="en-CA" smtClean="0"/>
              <a:t>2023-03-16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D09EDC02-6B84-44CC-8212-D462354F936B}" type="slidenum">
              <a:rPr lang="en-CA" smtClean="0"/>
              <a:t>‹#›</a:t>
            </a:fld>
            <a:endParaRPr lang="en-CA"/>
          </a:p>
        </p:txBody>
      </p:sp>
    </p:spTree>
    <p:extLst>
      <p:ext uri="{BB962C8B-B14F-4D97-AF65-F5344CB8AC3E}">
        <p14:creationId xmlns:p14="http://schemas.microsoft.com/office/powerpoint/2010/main" val="71031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6F79E25-0837-49CE-AE1A-712EDC332AFB}" type="datetimeFigureOut">
              <a:rPr lang="en-CA" smtClean="0"/>
              <a:t>2023-03-16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D09EDC02-6B84-44CC-8212-D462354F936B}" type="slidenum">
              <a:rPr lang="en-CA" smtClean="0"/>
              <a:t>‹#›</a:t>
            </a:fld>
            <a:endParaRPr lang="en-CA"/>
          </a:p>
        </p:txBody>
      </p:sp>
    </p:spTree>
    <p:extLst>
      <p:ext uri="{BB962C8B-B14F-4D97-AF65-F5344CB8AC3E}">
        <p14:creationId xmlns:p14="http://schemas.microsoft.com/office/powerpoint/2010/main" val="41187486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6F79E25-0837-49CE-AE1A-712EDC332AFB}" type="datetimeFigureOut">
              <a:rPr lang="en-CA" smtClean="0"/>
              <a:t>2023-03-16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09EDC02-6B84-44CC-8212-D462354F936B}" type="slidenum">
              <a:rPr lang="en-CA" smtClean="0"/>
              <a:t>‹#›</a:t>
            </a:fld>
            <a:endParaRPr lang="en-CA"/>
          </a:p>
        </p:txBody>
      </p:sp>
    </p:spTree>
    <p:extLst>
      <p:ext uri="{BB962C8B-B14F-4D97-AF65-F5344CB8AC3E}">
        <p14:creationId xmlns:p14="http://schemas.microsoft.com/office/powerpoint/2010/main" val="26315167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6F79E25-0837-49CE-AE1A-712EDC332AFB}" type="datetimeFigureOut">
              <a:rPr lang="en-CA" smtClean="0"/>
              <a:t>2023-03-16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09EDC02-6B84-44CC-8212-D462354F936B}" type="slidenum">
              <a:rPr lang="en-CA" smtClean="0"/>
              <a:t>‹#›</a:t>
            </a:fld>
            <a:endParaRPr lang="en-CA"/>
          </a:p>
        </p:txBody>
      </p:sp>
    </p:spTree>
    <p:extLst>
      <p:ext uri="{BB962C8B-B14F-4D97-AF65-F5344CB8AC3E}">
        <p14:creationId xmlns:p14="http://schemas.microsoft.com/office/powerpoint/2010/main" val="14818315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6F79E25-0837-49CE-AE1A-712EDC332AFB}" type="datetimeFigureOut">
              <a:rPr lang="en-CA" smtClean="0"/>
              <a:t>2023-03-16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09EDC02-6B84-44CC-8212-D462354F936B}" type="slidenum">
              <a:rPr lang="en-CA" smtClean="0"/>
              <a:t>‹#›</a:t>
            </a:fld>
            <a:endParaRPr lang="en-CA"/>
          </a:p>
        </p:txBody>
      </p:sp>
    </p:spTree>
    <p:extLst>
      <p:ext uri="{BB962C8B-B14F-4D97-AF65-F5344CB8AC3E}">
        <p14:creationId xmlns:p14="http://schemas.microsoft.com/office/powerpoint/2010/main" val="30029131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6F79E25-0837-49CE-AE1A-712EDC332AFB}" type="datetimeFigureOut">
              <a:rPr lang="en-CA" smtClean="0"/>
              <a:t>2023-03-16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09EDC02-6B84-44CC-8212-D462354F936B}" type="slidenum">
              <a:rPr lang="en-CA" smtClean="0"/>
              <a:t>‹#›</a:t>
            </a:fld>
            <a:endParaRPr lang="en-CA"/>
          </a:p>
        </p:txBody>
      </p:sp>
    </p:spTree>
    <p:extLst>
      <p:ext uri="{BB962C8B-B14F-4D97-AF65-F5344CB8AC3E}">
        <p14:creationId xmlns:p14="http://schemas.microsoft.com/office/powerpoint/2010/main" val="23102925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6F79E25-0837-49CE-AE1A-712EDC332AFB}" type="datetimeFigureOut">
              <a:rPr lang="en-CA" smtClean="0"/>
              <a:t>2023-03-16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D09EDC02-6B84-44CC-8212-D462354F936B}" type="slidenum">
              <a:rPr lang="en-CA" smtClean="0"/>
              <a:t>‹#›</a:t>
            </a:fld>
            <a:endParaRPr lang="en-CA"/>
          </a:p>
        </p:txBody>
      </p:sp>
    </p:spTree>
    <p:extLst>
      <p:ext uri="{BB962C8B-B14F-4D97-AF65-F5344CB8AC3E}">
        <p14:creationId xmlns:p14="http://schemas.microsoft.com/office/powerpoint/2010/main" val="22517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6F79E25-0837-49CE-AE1A-712EDC332AFB}" type="datetimeFigureOut">
              <a:rPr lang="en-CA" smtClean="0"/>
              <a:t>2023-03-16</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D09EDC02-6B84-44CC-8212-D462354F936B}" type="slidenum">
              <a:rPr lang="en-CA" smtClean="0"/>
              <a:t>‹#›</a:t>
            </a:fld>
            <a:endParaRPr lang="en-CA"/>
          </a:p>
        </p:txBody>
      </p:sp>
    </p:spTree>
    <p:extLst>
      <p:ext uri="{BB962C8B-B14F-4D97-AF65-F5344CB8AC3E}">
        <p14:creationId xmlns:p14="http://schemas.microsoft.com/office/powerpoint/2010/main" val="30574676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6F79E25-0837-49CE-AE1A-712EDC332AFB}" type="datetimeFigureOut">
              <a:rPr lang="en-CA" smtClean="0"/>
              <a:t>2023-03-16</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D09EDC02-6B84-44CC-8212-D462354F936B}" type="slidenum">
              <a:rPr lang="en-CA" smtClean="0"/>
              <a:t>‹#›</a:t>
            </a:fld>
            <a:endParaRPr lang="en-CA"/>
          </a:p>
        </p:txBody>
      </p:sp>
    </p:spTree>
    <p:extLst>
      <p:ext uri="{BB962C8B-B14F-4D97-AF65-F5344CB8AC3E}">
        <p14:creationId xmlns:p14="http://schemas.microsoft.com/office/powerpoint/2010/main" val="20426762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F79E25-0837-49CE-AE1A-712EDC332AFB}" type="datetimeFigureOut">
              <a:rPr lang="en-CA" smtClean="0"/>
              <a:t>2023-03-16</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D09EDC02-6B84-44CC-8212-D462354F936B}" type="slidenum">
              <a:rPr lang="en-CA" smtClean="0"/>
              <a:t>‹#›</a:t>
            </a:fld>
            <a:endParaRPr lang="en-CA"/>
          </a:p>
        </p:txBody>
      </p:sp>
    </p:spTree>
    <p:extLst>
      <p:ext uri="{BB962C8B-B14F-4D97-AF65-F5344CB8AC3E}">
        <p14:creationId xmlns:p14="http://schemas.microsoft.com/office/powerpoint/2010/main" val="3023399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9_Title Only">
    <p:bg>
      <p:bgPr>
        <a:solidFill>
          <a:srgbClr val="FFFFFF"/>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781BECE-5DCE-1D09-FF4C-6D9529781A9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7777" b="55201"/>
          <a:stretch/>
        </p:blipFill>
        <p:spPr>
          <a:xfrm>
            <a:off x="0" y="-1"/>
            <a:ext cx="12192000" cy="4583575"/>
          </a:xfrm>
          <a:prstGeom prst="rect">
            <a:avLst/>
          </a:prstGeom>
        </p:spPr>
      </p:pic>
    </p:spTree>
    <p:extLst>
      <p:ext uri="{BB962C8B-B14F-4D97-AF65-F5344CB8AC3E}">
        <p14:creationId xmlns:p14="http://schemas.microsoft.com/office/powerpoint/2010/main" val="795144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Title Only">
    <p:bg>
      <p:bgPr>
        <a:solidFill>
          <a:srgbClr val="FFFFFF"/>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781BECE-5DCE-1D09-FF4C-6D9529781A9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7778" b="82135"/>
          <a:stretch/>
        </p:blipFill>
        <p:spPr>
          <a:xfrm>
            <a:off x="0" y="0"/>
            <a:ext cx="9566564" cy="1248834"/>
          </a:xfrm>
          <a:prstGeom prst="rect">
            <a:avLst/>
          </a:prstGeom>
        </p:spPr>
      </p:pic>
      <p:sp>
        <p:nvSpPr>
          <p:cNvPr id="12" name="Rectangle 11">
            <a:extLst>
              <a:ext uri="{FF2B5EF4-FFF2-40B4-BE49-F238E27FC236}">
                <a16:creationId xmlns:a16="http://schemas.microsoft.com/office/drawing/2014/main" id="{02C19E44-C32B-E247-A7B4-CE963CF87E21}"/>
              </a:ext>
            </a:extLst>
          </p:cNvPr>
          <p:cNvSpPr/>
          <p:nvPr userDrawn="1"/>
        </p:nvSpPr>
        <p:spPr>
          <a:xfrm>
            <a:off x="0" y="414867"/>
            <a:ext cx="12192000" cy="833967"/>
          </a:xfrm>
          <a:prstGeom prst="rect">
            <a:avLst/>
          </a:prstGeom>
          <a:solidFill>
            <a:srgbClr val="EC38A0"/>
          </a:solidFill>
          <a:ln>
            <a:noFill/>
          </a:ln>
          <a:effectLst>
            <a:outerShdw blurRad="186411" dist="84596" dir="4560000" sx="99000" sy="99000" algn="t" rotWithShape="0">
              <a:prstClr val="black">
                <a:alpha val="27000"/>
              </a:prstClr>
            </a:outerShdw>
          </a:effectLst>
        </p:spPr>
        <p:style>
          <a:lnRef idx="1">
            <a:schemeClr val="dk1"/>
          </a:lnRef>
          <a:fillRef idx="3">
            <a:schemeClr val="dk1"/>
          </a:fillRef>
          <a:effectRef idx="2">
            <a:schemeClr val="dk1"/>
          </a:effectRef>
          <a:fontRef idx="minor">
            <a:schemeClr val="lt1"/>
          </a:fontRef>
        </p:style>
        <p:txBody>
          <a:bodyPr anchor="ctr"/>
          <a:lstStyle/>
          <a:p>
            <a:pPr algn="ctr">
              <a:defRPr/>
            </a:pPr>
            <a:endParaRPr lang="en-US" sz="2400" dirty="0"/>
          </a:p>
        </p:txBody>
      </p:sp>
      <p:sp>
        <p:nvSpPr>
          <p:cNvPr id="17" name="Title 1">
            <a:extLst>
              <a:ext uri="{FF2B5EF4-FFF2-40B4-BE49-F238E27FC236}">
                <a16:creationId xmlns:a16="http://schemas.microsoft.com/office/drawing/2014/main" id="{9212B7DA-28CC-6742-A55B-0402C766DA7B}"/>
              </a:ext>
            </a:extLst>
          </p:cNvPr>
          <p:cNvSpPr>
            <a:spLocks noGrp="1"/>
          </p:cNvSpPr>
          <p:nvPr>
            <p:ph type="title" hasCustomPrompt="1"/>
          </p:nvPr>
        </p:nvSpPr>
        <p:spPr>
          <a:xfrm>
            <a:off x="1039906" y="414867"/>
            <a:ext cx="11446933" cy="833967"/>
          </a:xfrm>
          <a:prstGeom prst="rect">
            <a:avLst/>
          </a:prstGeom>
        </p:spPr>
        <p:txBody>
          <a:bodyPr/>
          <a:lstStyle>
            <a:lvl1pPr algn="l">
              <a:defRPr sz="2933" b="1">
                <a:solidFill>
                  <a:schemeClr val="bg1"/>
                </a:solidFill>
                <a:latin typeface="Source Sans Pro" panose="020B0503030403020204" pitchFamily="34" charset="0"/>
                <a:ea typeface="Source Sans Pro" panose="020B0503030403020204" pitchFamily="34" charset="0"/>
              </a:defRPr>
            </a:lvl1pPr>
          </a:lstStyle>
          <a:p>
            <a:r>
              <a:rPr lang="en-US" dirty="0"/>
              <a:t>CLICK TO EDIT SECTION SUBTITLE</a:t>
            </a:r>
          </a:p>
        </p:txBody>
      </p:sp>
      <p:pic>
        <p:nvPicPr>
          <p:cNvPr id="9" name="Picture 8">
            <a:extLst>
              <a:ext uri="{FF2B5EF4-FFF2-40B4-BE49-F238E27FC236}">
                <a16:creationId xmlns:a16="http://schemas.microsoft.com/office/drawing/2014/main" id="{D1085D3A-936D-4A4F-DDCA-27E6E0B0307F}"/>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99" t="74184" r="-198" b="10531"/>
          <a:stretch/>
        </p:blipFill>
        <p:spPr>
          <a:xfrm>
            <a:off x="1" y="4443983"/>
            <a:ext cx="12216126" cy="2414017"/>
          </a:xfrm>
          <a:prstGeom prst="rect">
            <a:avLst/>
          </a:prstGeom>
        </p:spPr>
      </p:pic>
      <p:pic>
        <p:nvPicPr>
          <p:cNvPr id="2050" name="Picture 2">
            <a:extLst>
              <a:ext uri="{FF2B5EF4-FFF2-40B4-BE49-F238E27FC236}">
                <a16:creationId xmlns:a16="http://schemas.microsoft.com/office/drawing/2014/main" id="{DEB0D484-A286-742F-7E1C-AD936237EDF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375392" y="5952744"/>
            <a:ext cx="1371600" cy="596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4192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F79E25-0837-49CE-AE1A-712EDC332AFB}" type="datetimeFigureOut">
              <a:rPr lang="en-CA" smtClean="0"/>
              <a:t>2023-03-16</a:t>
            </a:fld>
            <a:endParaRPr lang="en-C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9EDC02-6B84-44CC-8212-D462354F936B}" type="slidenum">
              <a:rPr lang="en-CA" smtClean="0"/>
              <a:t>‹#›</a:t>
            </a:fld>
            <a:endParaRPr lang="en-CA"/>
          </a:p>
        </p:txBody>
      </p:sp>
    </p:spTree>
    <p:extLst>
      <p:ext uri="{BB962C8B-B14F-4D97-AF65-F5344CB8AC3E}">
        <p14:creationId xmlns:p14="http://schemas.microsoft.com/office/powerpoint/2010/main" val="37160012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72" r:id="rId8"/>
    <p:sldLayoutId id="2147483673" r:id="rId9"/>
    <p:sldLayoutId id="2147483668" r:id="rId10"/>
    <p:sldLayoutId id="2147483669" r:id="rId11"/>
    <p:sldLayoutId id="2147483670" r:id="rId12"/>
    <p:sldLayoutId id="214748367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9.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9.xml"/><Relationship Id="rId5" Type="http://schemas.openxmlformats.org/officeDocument/2006/relationships/image" Target="../media/image7.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A9E5A8-5BF8-4264-9D10-68802E86B206}"/>
              </a:ext>
            </a:extLst>
          </p:cNvPr>
          <p:cNvSpPr>
            <a:spLocks noGrp="1"/>
          </p:cNvSpPr>
          <p:nvPr>
            <p:ph type="ctrTitle"/>
          </p:nvPr>
        </p:nvSpPr>
        <p:spPr/>
        <p:txBody>
          <a:bodyPr/>
          <a:lstStyle/>
          <a:p>
            <a:endParaRPr lang="en-CA"/>
          </a:p>
        </p:txBody>
      </p:sp>
      <p:sp>
        <p:nvSpPr>
          <p:cNvPr id="3" name="Subtitle 2">
            <a:extLst>
              <a:ext uri="{FF2B5EF4-FFF2-40B4-BE49-F238E27FC236}">
                <a16:creationId xmlns:a16="http://schemas.microsoft.com/office/drawing/2014/main" id="{63603C34-1CA0-4442-AA1E-7D2F6B392806}"/>
              </a:ext>
            </a:extLst>
          </p:cNvPr>
          <p:cNvSpPr>
            <a:spLocks noGrp="1"/>
          </p:cNvSpPr>
          <p:nvPr>
            <p:ph type="subTitle" idx="1"/>
          </p:nvPr>
        </p:nvSpPr>
        <p:spPr/>
        <p:txBody>
          <a:bodyPr/>
          <a:lstStyle/>
          <a:p>
            <a:endParaRPr lang="en-CA"/>
          </a:p>
        </p:txBody>
      </p:sp>
      <p:pic>
        <p:nvPicPr>
          <p:cNvPr id="4" name="Picture 3">
            <a:extLst>
              <a:ext uri="{FF2B5EF4-FFF2-40B4-BE49-F238E27FC236}">
                <a16:creationId xmlns:a16="http://schemas.microsoft.com/office/drawing/2014/main" id="{2FE7AC89-108E-BADB-7280-CC89422A13B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0" y="-13151"/>
            <a:ext cx="12192000" cy="6858000"/>
          </a:xfrm>
          <a:prstGeom prst="rect">
            <a:avLst/>
          </a:prstGeom>
        </p:spPr>
      </p:pic>
    </p:spTree>
    <p:extLst>
      <p:ext uri="{BB962C8B-B14F-4D97-AF65-F5344CB8AC3E}">
        <p14:creationId xmlns:p14="http://schemas.microsoft.com/office/powerpoint/2010/main" val="11918504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B79A0CD6-EE40-4EF8-A35B-884A14072530}"/>
              </a:ext>
            </a:extLst>
          </p:cNvPr>
          <p:cNvSpPr txBox="1"/>
          <p:nvPr/>
        </p:nvSpPr>
        <p:spPr>
          <a:xfrm>
            <a:off x="2025761" y="4749638"/>
            <a:ext cx="2932165" cy="954107"/>
          </a:xfrm>
          <a:prstGeom prst="rect">
            <a:avLst/>
          </a:prstGeom>
          <a:noFill/>
        </p:spPr>
        <p:txBody>
          <a:bodyPr wrap="square" rtlCol="0">
            <a:spAutoFit/>
          </a:bodyPr>
          <a:lstStyle/>
          <a:p>
            <a:pPr algn="ctr"/>
            <a:r>
              <a:rPr lang="en-CA" sz="2800" b="1" dirty="0">
                <a:solidFill>
                  <a:schemeClr val="tx1">
                    <a:lumMod val="65000"/>
                    <a:lumOff val="35000"/>
                  </a:schemeClr>
                </a:solidFill>
                <a:latin typeface="Source Sans Pro" panose="020B0503030403020204" pitchFamily="34" charset="0"/>
                <a:ea typeface="Source Sans Pro" panose="020B0503030403020204" pitchFamily="34" charset="0"/>
              </a:rPr>
              <a:t>“Repeat until” loops</a:t>
            </a:r>
            <a:endParaRPr lang="en-CA" sz="1600" b="1" dirty="0">
              <a:solidFill>
                <a:schemeClr val="tx1">
                  <a:lumMod val="65000"/>
                  <a:lumOff val="35000"/>
                </a:schemeClr>
              </a:solidFill>
              <a:latin typeface="Source Sans Pro" panose="020B0503030403020204" pitchFamily="34" charset="0"/>
              <a:ea typeface="Source Sans Pro" panose="020B0503030403020204" pitchFamily="34" charset="0"/>
            </a:endParaRPr>
          </a:p>
        </p:txBody>
      </p:sp>
      <p:sp>
        <p:nvSpPr>
          <p:cNvPr id="12" name="TextBox 11">
            <a:extLst>
              <a:ext uri="{FF2B5EF4-FFF2-40B4-BE49-F238E27FC236}">
                <a16:creationId xmlns:a16="http://schemas.microsoft.com/office/drawing/2014/main" id="{F34F5371-4A8B-46E2-AD78-99889AF7A7B0}"/>
              </a:ext>
            </a:extLst>
          </p:cNvPr>
          <p:cNvSpPr txBox="1"/>
          <p:nvPr/>
        </p:nvSpPr>
        <p:spPr>
          <a:xfrm>
            <a:off x="7784347" y="4749638"/>
            <a:ext cx="2271860" cy="954107"/>
          </a:xfrm>
          <a:prstGeom prst="rect">
            <a:avLst/>
          </a:prstGeom>
          <a:noFill/>
        </p:spPr>
        <p:txBody>
          <a:bodyPr wrap="square" rtlCol="0">
            <a:spAutoFit/>
          </a:bodyPr>
          <a:lstStyle/>
          <a:p>
            <a:pPr algn="ctr"/>
            <a:r>
              <a:rPr lang="en-CA" sz="2800" b="1" dirty="0">
                <a:solidFill>
                  <a:schemeClr val="tx1">
                    <a:lumMod val="65000"/>
                    <a:lumOff val="35000"/>
                  </a:schemeClr>
                </a:solidFill>
                <a:latin typeface="Source Sans Pro" panose="020B0503030403020204" pitchFamily="34" charset="0"/>
                <a:ea typeface="Source Sans Pro" panose="020B0503030403020204" pitchFamily="34" charset="0"/>
              </a:rPr>
              <a:t>Conditional statements</a:t>
            </a:r>
            <a:endParaRPr lang="en-CA" sz="1600" b="1" dirty="0">
              <a:solidFill>
                <a:schemeClr val="tx1">
                  <a:lumMod val="65000"/>
                  <a:lumOff val="35000"/>
                </a:schemeClr>
              </a:solidFill>
              <a:latin typeface="Source Sans Pro" panose="020B0503030403020204" pitchFamily="34" charset="0"/>
              <a:ea typeface="Source Sans Pro" panose="020B0503030403020204" pitchFamily="34" charset="0"/>
            </a:endParaRPr>
          </a:p>
        </p:txBody>
      </p:sp>
      <p:pic>
        <p:nvPicPr>
          <p:cNvPr id="6" name="Picture 5">
            <a:extLst>
              <a:ext uri="{FF2B5EF4-FFF2-40B4-BE49-F238E27FC236}">
                <a16:creationId xmlns:a16="http://schemas.microsoft.com/office/drawing/2014/main" id="{043ECD01-C304-4D89-9808-83EFF330BA69}"/>
              </a:ext>
            </a:extLst>
          </p:cNvPr>
          <p:cNvPicPr>
            <a:picLocks noChangeAspect="1"/>
          </p:cNvPicPr>
          <p:nvPr/>
        </p:nvPicPr>
        <p:blipFill>
          <a:blip r:embed="rId3"/>
          <a:stretch>
            <a:fillRect/>
          </a:stretch>
        </p:blipFill>
        <p:spPr>
          <a:xfrm>
            <a:off x="1039906" y="2287921"/>
            <a:ext cx="4964331" cy="1936260"/>
          </a:xfrm>
          <a:prstGeom prst="rect">
            <a:avLst/>
          </a:prstGeom>
        </p:spPr>
      </p:pic>
      <p:pic>
        <p:nvPicPr>
          <p:cNvPr id="4" name="Picture 3">
            <a:extLst>
              <a:ext uri="{FF2B5EF4-FFF2-40B4-BE49-F238E27FC236}">
                <a16:creationId xmlns:a16="http://schemas.microsoft.com/office/drawing/2014/main" id="{21B784EE-2C38-4884-9CBA-66D8175355EC}"/>
              </a:ext>
            </a:extLst>
          </p:cNvPr>
          <p:cNvPicPr>
            <a:picLocks noChangeAspect="1"/>
          </p:cNvPicPr>
          <p:nvPr/>
        </p:nvPicPr>
        <p:blipFill>
          <a:blip r:embed="rId4"/>
          <a:stretch>
            <a:fillRect/>
          </a:stretch>
        </p:blipFill>
        <p:spPr>
          <a:xfrm>
            <a:off x="6994948" y="2275067"/>
            <a:ext cx="3911113" cy="1961968"/>
          </a:xfrm>
          <a:prstGeom prst="rect">
            <a:avLst/>
          </a:prstGeom>
        </p:spPr>
      </p:pic>
      <p:sp>
        <p:nvSpPr>
          <p:cNvPr id="3" name="Title 2">
            <a:extLst>
              <a:ext uri="{FF2B5EF4-FFF2-40B4-BE49-F238E27FC236}">
                <a16:creationId xmlns:a16="http://schemas.microsoft.com/office/drawing/2014/main" id="{DD8A1A8D-632A-E7E5-4970-34C6FB85A755}"/>
              </a:ext>
            </a:extLst>
          </p:cNvPr>
          <p:cNvSpPr>
            <a:spLocks noGrp="1"/>
          </p:cNvSpPr>
          <p:nvPr>
            <p:ph type="title"/>
          </p:nvPr>
        </p:nvSpPr>
        <p:spPr>
          <a:xfrm>
            <a:off x="1039906" y="451443"/>
            <a:ext cx="11446933" cy="833967"/>
          </a:xfrm>
        </p:spPr>
        <p:txBody>
          <a:bodyPr>
            <a:normAutofit/>
          </a:bodyPr>
          <a:lstStyle/>
          <a:p>
            <a:r>
              <a:rPr lang="en-US" sz="4000" dirty="0"/>
              <a:t>Previously…</a:t>
            </a:r>
          </a:p>
        </p:txBody>
      </p:sp>
      <p:sp>
        <p:nvSpPr>
          <p:cNvPr id="5" name="TextBox 4">
            <a:extLst>
              <a:ext uri="{FF2B5EF4-FFF2-40B4-BE49-F238E27FC236}">
                <a16:creationId xmlns:a16="http://schemas.microsoft.com/office/drawing/2014/main" id="{861AD721-9027-101C-CBBF-ACC646825181}"/>
              </a:ext>
            </a:extLst>
          </p:cNvPr>
          <p:cNvSpPr txBox="1"/>
          <p:nvPr/>
        </p:nvSpPr>
        <p:spPr>
          <a:xfrm>
            <a:off x="345640" y="6298747"/>
            <a:ext cx="6250328" cy="438582"/>
          </a:xfrm>
          <a:prstGeom prst="rect">
            <a:avLst/>
          </a:prstGeom>
          <a:noFill/>
        </p:spPr>
        <p:txBody>
          <a:bodyPr wrap="square">
            <a:spAutoFit/>
          </a:bodyPr>
          <a:lstStyle/>
          <a:p>
            <a:r>
              <a:rPr lang="en-CA" sz="1000" dirty="0">
                <a:solidFill>
                  <a:schemeClr val="tx1">
                    <a:lumMod val="65000"/>
                    <a:lumOff val="35000"/>
                  </a:schemeClr>
                </a:solidFill>
              </a:rPr>
              <a:t>S</a:t>
            </a:r>
            <a:r>
              <a:rPr lang="en-CA" sz="1000" i="0" u="none" strike="noStrike" dirty="0">
                <a:solidFill>
                  <a:schemeClr val="tx1">
                    <a:lumMod val="65000"/>
                    <a:lumOff val="35000"/>
                  </a:schemeClr>
                </a:solidFill>
                <a:effectLst/>
              </a:rPr>
              <a:t>ource: scratch.mit.edu</a:t>
            </a:r>
            <a:endParaRPr lang="en-CA" sz="1000" dirty="0">
              <a:solidFill>
                <a:schemeClr val="tx1">
                  <a:lumMod val="65000"/>
                  <a:lumOff val="35000"/>
                </a:schemeClr>
              </a:solidFill>
              <a:effectLst/>
            </a:endParaRPr>
          </a:p>
          <a:p>
            <a:pPr rtl="0"/>
            <a:endParaRPr lang="en-CA" sz="1200" dirty="0">
              <a:solidFill>
                <a:schemeClr val="bg1"/>
              </a:solidFill>
              <a:effectLst/>
            </a:endParaRPr>
          </a:p>
        </p:txBody>
      </p:sp>
    </p:spTree>
    <p:extLst>
      <p:ext uri="{BB962C8B-B14F-4D97-AF65-F5344CB8AC3E}">
        <p14:creationId xmlns:p14="http://schemas.microsoft.com/office/powerpoint/2010/main" val="1187490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5071119-4DA0-4097-8B26-208027CA633A}"/>
              </a:ext>
            </a:extLst>
          </p:cNvPr>
          <p:cNvPicPr>
            <a:picLocks noChangeAspect="1"/>
          </p:cNvPicPr>
          <p:nvPr/>
        </p:nvPicPr>
        <p:blipFill>
          <a:blip r:embed="rId3"/>
          <a:stretch>
            <a:fillRect/>
          </a:stretch>
        </p:blipFill>
        <p:spPr>
          <a:xfrm rot="222924">
            <a:off x="4271930" y="866394"/>
            <a:ext cx="7628204" cy="5750492"/>
          </a:xfrm>
          <a:prstGeom prst="rect">
            <a:avLst/>
          </a:prstGeom>
        </p:spPr>
      </p:pic>
      <p:pic>
        <p:nvPicPr>
          <p:cNvPr id="3" name="Picture 2" descr="A white paper on a black background&#10;&#10;Description automatically generated with low confidence">
            <a:extLst>
              <a:ext uri="{FF2B5EF4-FFF2-40B4-BE49-F238E27FC236}">
                <a16:creationId xmlns:a16="http://schemas.microsoft.com/office/drawing/2014/main" id="{367DA2DD-83E1-C3D9-5F1B-DD311A645E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477542">
            <a:off x="6146823" y="-876266"/>
            <a:ext cx="7243408" cy="4159446"/>
          </a:xfrm>
          <a:prstGeom prst="rect">
            <a:avLst/>
          </a:prstGeom>
        </p:spPr>
      </p:pic>
      <p:sp>
        <p:nvSpPr>
          <p:cNvPr id="5" name="TextBox 4">
            <a:extLst>
              <a:ext uri="{FF2B5EF4-FFF2-40B4-BE49-F238E27FC236}">
                <a16:creationId xmlns:a16="http://schemas.microsoft.com/office/drawing/2014/main" id="{7801DE4C-25E5-00FB-1597-99C0E02F292F}"/>
              </a:ext>
            </a:extLst>
          </p:cNvPr>
          <p:cNvSpPr txBox="1"/>
          <p:nvPr/>
        </p:nvSpPr>
        <p:spPr>
          <a:xfrm>
            <a:off x="324921" y="2572204"/>
            <a:ext cx="9374820" cy="1323439"/>
          </a:xfrm>
          <a:prstGeom prst="rect">
            <a:avLst/>
          </a:prstGeom>
          <a:noFill/>
        </p:spPr>
        <p:txBody>
          <a:bodyPr wrap="square" rtlCol="0">
            <a:spAutoFit/>
          </a:bodyPr>
          <a:lstStyle/>
          <a:p>
            <a:r>
              <a:rPr lang="en-CA" sz="8000" b="1" spc="300" dirty="0">
                <a:solidFill>
                  <a:srgbClr val="EC38A0"/>
                </a:solidFill>
                <a:latin typeface="Source Sans Pro" panose="020B0503030403020204" pitchFamily="34" charset="0"/>
                <a:ea typeface="Source Sans Pro" panose="020B0503030403020204" pitchFamily="34" charset="0"/>
              </a:rPr>
              <a:t>Today..</a:t>
            </a:r>
            <a:endParaRPr lang="en-CA" sz="8000" i="1" spc="300" dirty="0">
              <a:solidFill>
                <a:srgbClr val="EC38A0"/>
              </a:solidFill>
              <a:latin typeface="Source Sans Pro" panose="020B0503030403020204" pitchFamily="34" charset="0"/>
              <a:ea typeface="Source Sans Pro" panose="020B0503030403020204" pitchFamily="34" charset="0"/>
            </a:endParaRPr>
          </a:p>
        </p:txBody>
      </p:sp>
      <p:sp>
        <p:nvSpPr>
          <p:cNvPr id="6" name="TextBox 5">
            <a:extLst>
              <a:ext uri="{FF2B5EF4-FFF2-40B4-BE49-F238E27FC236}">
                <a16:creationId xmlns:a16="http://schemas.microsoft.com/office/drawing/2014/main" id="{FFA77EBF-3D2A-6A6B-9B53-1707F4C1CD09}"/>
              </a:ext>
            </a:extLst>
          </p:cNvPr>
          <p:cNvSpPr txBox="1"/>
          <p:nvPr/>
        </p:nvSpPr>
        <p:spPr>
          <a:xfrm>
            <a:off x="345640" y="6298747"/>
            <a:ext cx="6250328" cy="438582"/>
          </a:xfrm>
          <a:prstGeom prst="rect">
            <a:avLst/>
          </a:prstGeom>
          <a:noFill/>
        </p:spPr>
        <p:txBody>
          <a:bodyPr wrap="square">
            <a:spAutoFit/>
          </a:bodyPr>
          <a:lstStyle/>
          <a:p>
            <a:r>
              <a:rPr lang="en-CA" sz="1000" dirty="0">
                <a:solidFill>
                  <a:schemeClr val="tx1">
                    <a:lumMod val="65000"/>
                    <a:lumOff val="35000"/>
                  </a:schemeClr>
                </a:solidFill>
              </a:rPr>
              <a:t>S</a:t>
            </a:r>
            <a:r>
              <a:rPr lang="en-CA" sz="1000" i="0" u="none" strike="noStrike" dirty="0">
                <a:solidFill>
                  <a:schemeClr val="tx1">
                    <a:lumMod val="65000"/>
                    <a:lumOff val="35000"/>
                  </a:schemeClr>
                </a:solidFill>
                <a:effectLst/>
              </a:rPr>
              <a:t>ource: scratch.mit.edu</a:t>
            </a:r>
            <a:endParaRPr lang="en-CA" sz="1000" dirty="0">
              <a:solidFill>
                <a:schemeClr val="tx1">
                  <a:lumMod val="65000"/>
                  <a:lumOff val="35000"/>
                </a:schemeClr>
              </a:solidFill>
              <a:effectLst/>
            </a:endParaRPr>
          </a:p>
          <a:p>
            <a:pPr rtl="0"/>
            <a:endParaRPr lang="en-CA" sz="1200" dirty="0">
              <a:solidFill>
                <a:schemeClr val="bg1"/>
              </a:solidFill>
              <a:effectLst/>
            </a:endParaRPr>
          </a:p>
        </p:txBody>
      </p:sp>
    </p:spTree>
    <p:extLst>
      <p:ext uri="{BB962C8B-B14F-4D97-AF65-F5344CB8AC3E}">
        <p14:creationId xmlns:p14="http://schemas.microsoft.com/office/powerpoint/2010/main" val="924675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05B5458-BC7C-4F14-BF3E-EF744478A0E2}"/>
              </a:ext>
            </a:extLst>
          </p:cNvPr>
          <p:cNvPicPr>
            <a:picLocks noChangeAspect="1"/>
          </p:cNvPicPr>
          <p:nvPr/>
        </p:nvPicPr>
        <p:blipFill>
          <a:blip r:embed="rId3"/>
          <a:stretch>
            <a:fillRect/>
          </a:stretch>
        </p:blipFill>
        <p:spPr>
          <a:xfrm>
            <a:off x="282015" y="2490630"/>
            <a:ext cx="4324548" cy="1056968"/>
          </a:xfrm>
          <a:prstGeom prst="rect">
            <a:avLst/>
          </a:prstGeom>
        </p:spPr>
      </p:pic>
      <p:pic>
        <p:nvPicPr>
          <p:cNvPr id="6" name="Picture 5">
            <a:extLst>
              <a:ext uri="{FF2B5EF4-FFF2-40B4-BE49-F238E27FC236}">
                <a16:creationId xmlns:a16="http://schemas.microsoft.com/office/drawing/2014/main" id="{6082CBEB-1B3F-4229-8496-72595786EA53}"/>
              </a:ext>
            </a:extLst>
          </p:cNvPr>
          <p:cNvPicPr>
            <a:picLocks noChangeAspect="1"/>
          </p:cNvPicPr>
          <p:nvPr/>
        </p:nvPicPr>
        <p:blipFill>
          <a:blip r:embed="rId4"/>
          <a:stretch>
            <a:fillRect/>
          </a:stretch>
        </p:blipFill>
        <p:spPr>
          <a:xfrm>
            <a:off x="5113538" y="1712465"/>
            <a:ext cx="2743242" cy="2613299"/>
          </a:xfrm>
          <a:prstGeom prst="rect">
            <a:avLst/>
          </a:prstGeom>
        </p:spPr>
      </p:pic>
      <p:pic>
        <p:nvPicPr>
          <p:cNvPr id="8" name="Picture 7">
            <a:extLst>
              <a:ext uri="{FF2B5EF4-FFF2-40B4-BE49-F238E27FC236}">
                <a16:creationId xmlns:a16="http://schemas.microsoft.com/office/drawing/2014/main" id="{F74AC8CD-9E49-4660-9156-AACF34B1FE1D}"/>
              </a:ext>
            </a:extLst>
          </p:cNvPr>
          <p:cNvPicPr>
            <a:picLocks noChangeAspect="1"/>
          </p:cNvPicPr>
          <p:nvPr/>
        </p:nvPicPr>
        <p:blipFill>
          <a:blip r:embed="rId5"/>
          <a:stretch>
            <a:fillRect/>
          </a:stretch>
        </p:blipFill>
        <p:spPr>
          <a:xfrm>
            <a:off x="8860221" y="2727828"/>
            <a:ext cx="2482956" cy="819770"/>
          </a:xfrm>
          <a:prstGeom prst="rect">
            <a:avLst/>
          </a:prstGeom>
        </p:spPr>
      </p:pic>
      <p:sp>
        <p:nvSpPr>
          <p:cNvPr id="9" name="TextBox 8">
            <a:extLst>
              <a:ext uri="{FF2B5EF4-FFF2-40B4-BE49-F238E27FC236}">
                <a16:creationId xmlns:a16="http://schemas.microsoft.com/office/drawing/2014/main" id="{64650C1C-17B1-4495-BC7D-A73055B1A797}"/>
              </a:ext>
            </a:extLst>
          </p:cNvPr>
          <p:cNvSpPr txBox="1"/>
          <p:nvPr/>
        </p:nvSpPr>
        <p:spPr>
          <a:xfrm>
            <a:off x="783794" y="4893732"/>
            <a:ext cx="2932165" cy="523220"/>
          </a:xfrm>
          <a:prstGeom prst="rect">
            <a:avLst/>
          </a:prstGeom>
          <a:noFill/>
        </p:spPr>
        <p:txBody>
          <a:bodyPr wrap="square" rtlCol="0">
            <a:spAutoFit/>
          </a:bodyPr>
          <a:lstStyle/>
          <a:p>
            <a:pPr algn="ctr"/>
            <a:r>
              <a:rPr lang="en-CA" sz="2800" b="1" dirty="0">
                <a:solidFill>
                  <a:schemeClr val="tx1">
                    <a:lumMod val="65000"/>
                    <a:lumOff val="35000"/>
                  </a:schemeClr>
                </a:solidFill>
                <a:latin typeface="Source Sans Pro" panose="020B0503030403020204" pitchFamily="34" charset="0"/>
                <a:ea typeface="Source Sans Pro" panose="020B0503030403020204" pitchFamily="34" charset="0"/>
              </a:rPr>
              <a:t>Inputs</a:t>
            </a:r>
            <a:endParaRPr lang="en-CA" sz="1600" b="1" dirty="0">
              <a:solidFill>
                <a:schemeClr val="tx1">
                  <a:lumMod val="65000"/>
                  <a:lumOff val="35000"/>
                </a:schemeClr>
              </a:solidFill>
              <a:latin typeface="Source Sans Pro" panose="020B0503030403020204" pitchFamily="34" charset="0"/>
              <a:ea typeface="Source Sans Pro" panose="020B0503030403020204" pitchFamily="34" charset="0"/>
            </a:endParaRPr>
          </a:p>
        </p:txBody>
      </p:sp>
      <p:sp>
        <p:nvSpPr>
          <p:cNvPr id="10" name="TextBox 9">
            <a:extLst>
              <a:ext uri="{FF2B5EF4-FFF2-40B4-BE49-F238E27FC236}">
                <a16:creationId xmlns:a16="http://schemas.microsoft.com/office/drawing/2014/main" id="{8D32DF40-70AB-4856-A588-BDBEB77C3AE2}"/>
              </a:ext>
            </a:extLst>
          </p:cNvPr>
          <p:cNvSpPr txBox="1"/>
          <p:nvPr/>
        </p:nvSpPr>
        <p:spPr>
          <a:xfrm>
            <a:off x="5019076" y="4668481"/>
            <a:ext cx="2932165" cy="954107"/>
          </a:xfrm>
          <a:prstGeom prst="rect">
            <a:avLst/>
          </a:prstGeom>
          <a:noFill/>
        </p:spPr>
        <p:txBody>
          <a:bodyPr wrap="square" rtlCol="0">
            <a:spAutoFit/>
          </a:bodyPr>
          <a:lstStyle/>
          <a:p>
            <a:pPr algn="ctr"/>
            <a:r>
              <a:rPr lang="en-CA" sz="2800" b="1" dirty="0">
                <a:solidFill>
                  <a:schemeClr val="tx1">
                    <a:lumMod val="65000"/>
                    <a:lumOff val="35000"/>
                  </a:schemeClr>
                </a:solidFill>
                <a:latin typeface="Source Sans Pro" panose="020B0503030403020204" pitchFamily="34" charset="0"/>
                <a:ea typeface="Source Sans Pro" panose="020B0503030403020204" pitchFamily="34" charset="0"/>
              </a:rPr>
              <a:t>If-Then Statements</a:t>
            </a:r>
            <a:endParaRPr lang="en-CA" sz="1600" b="1" dirty="0">
              <a:solidFill>
                <a:schemeClr val="tx1">
                  <a:lumMod val="65000"/>
                  <a:lumOff val="35000"/>
                </a:schemeClr>
              </a:solidFill>
              <a:latin typeface="Source Sans Pro" panose="020B0503030403020204" pitchFamily="34" charset="0"/>
              <a:ea typeface="Source Sans Pro" panose="020B0503030403020204" pitchFamily="34" charset="0"/>
            </a:endParaRPr>
          </a:p>
        </p:txBody>
      </p:sp>
      <p:sp>
        <p:nvSpPr>
          <p:cNvPr id="11" name="TextBox 10">
            <a:extLst>
              <a:ext uri="{FF2B5EF4-FFF2-40B4-BE49-F238E27FC236}">
                <a16:creationId xmlns:a16="http://schemas.microsoft.com/office/drawing/2014/main" id="{2B95FE75-EC69-432E-8B02-A0FFAACEE619}"/>
              </a:ext>
            </a:extLst>
          </p:cNvPr>
          <p:cNvSpPr txBox="1"/>
          <p:nvPr/>
        </p:nvSpPr>
        <p:spPr>
          <a:xfrm>
            <a:off x="8635616" y="4567912"/>
            <a:ext cx="2932165" cy="954107"/>
          </a:xfrm>
          <a:prstGeom prst="rect">
            <a:avLst/>
          </a:prstGeom>
          <a:noFill/>
        </p:spPr>
        <p:txBody>
          <a:bodyPr wrap="square" rtlCol="0">
            <a:spAutoFit/>
          </a:bodyPr>
          <a:lstStyle/>
          <a:p>
            <a:pPr algn="ctr"/>
            <a:r>
              <a:rPr lang="en-CA" sz="2800" b="1" i="1" dirty="0">
                <a:solidFill>
                  <a:schemeClr val="tx1">
                    <a:lumMod val="65000"/>
                    <a:lumOff val="35000"/>
                  </a:schemeClr>
                </a:solidFill>
                <a:latin typeface="Source Sans Pro" panose="020B0503030403020204" pitchFamily="34" charset="0"/>
                <a:ea typeface="Source Sans Pro" panose="020B0503030403020204" pitchFamily="34" charset="0"/>
              </a:rPr>
              <a:t>x</a:t>
            </a:r>
            <a:r>
              <a:rPr lang="en-CA" sz="2800" b="1" dirty="0">
                <a:solidFill>
                  <a:schemeClr val="tx1">
                    <a:lumMod val="65000"/>
                    <a:lumOff val="35000"/>
                  </a:schemeClr>
                </a:solidFill>
                <a:latin typeface="Source Sans Pro" panose="020B0503030403020204" pitchFamily="34" charset="0"/>
                <a:ea typeface="Source Sans Pro" panose="020B0503030403020204" pitchFamily="34" charset="0"/>
              </a:rPr>
              <a:t> and </a:t>
            </a:r>
            <a:r>
              <a:rPr lang="en-CA" sz="2800" b="1" i="1" dirty="0">
                <a:solidFill>
                  <a:schemeClr val="tx1">
                    <a:lumMod val="65000"/>
                    <a:lumOff val="35000"/>
                  </a:schemeClr>
                </a:solidFill>
                <a:latin typeface="Source Sans Pro" panose="020B0503030403020204" pitchFamily="34" charset="0"/>
                <a:ea typeface="Source Sans Pro" panose="020B0503030403020204" pitchFamily="34" charset="0"/>
              </a:rPr>
              <a:t>y</a:t>
            </a:r>
            <a:r>
              <a:rPr lang="en-CA" sz="2800" b="1" dirty="0">
                <a:solidFill>
                  <a:schemeClr val="tx1">
                    <a:lumMod val="65000"/>
                    <a:lumOff val="35000"/>
                  </a:schemeClr>
                </a:solidFill>
                <a:latin typeface="Source Sans Pro" panose="020B0503030403020204" pitchFamily="34" charset="0"/>
                <a:ea typeface="Source Sans Pro" panose="020B0503030403020204" pitchFamily="34" charset="0"/>
              </a:rPr>
              <a:t> Coordinates</a:t>
            </a:r>
            <a:endParaRPr lang="en-CA" sz="1600" b="1" dirty="0">
              <a:solidFill>
                <a:schemeClr val="tx1">
                  <a:lumMod val="65000"/>
                  <a:lumOff val="35000"/>
                </a:schemeClr>
              </a:solidFill>
              <a:latin typeface="Source Sans Pro" panose="020B0503030403020204" pitchFamily="34" charset="0"/>
              <a:ea typeface="Source Sans Pro" panose="020B0503030403020204" pitchFamily="34" charset="0"/>
            </a:endParaRPr>
          </a:p>
        </p:txBody>
      </p:sp>
      <p:sp>
        <p:nvSpPr>
          <p:cNvPr id="3" name="Title 2">
            <a:extLst>
              <a:ext uri="{FF2B5EF4-FFF2-40B4-BE49-F238E27FC236}">
                <a16:creationId xmlns:a16="http://schemas.microsoft.com/office/drawing/2014/main" id="{6DEEE233-1ED8-3E46-BE03-1638CAD50DB2}"/>
              </a:ext>
            </a:extLst>
          </p:cNvPr>
          <p:cNvSpPr>
            <a:spLocks noGrp="1"/>
          </p:cNvSpPr>
          <p:nvPr>
            <p:ph type="title"/>
          </p:nvPr>
        </p:nvSpPr>
        <p:spPr>
          <a:xfrm>
            <a:off x="1039906" y="460587"/>
            <a:ext cx="11446933" cy="833967"/>
          </a:xfrm>
        </p:spPr>
        <p:txBody>
          <a:bodyPr>
            <a:normAutofit/>
          </a:bodyPr>
          <a:lstStyle/>
          <a:p>
            <a:r>
              <a:rPr lang="en-US" sz="4400" dirty="0"/>
              <a:t>We learned about…</a:t>
            </a:r>
          </a:p>
        </p:txBody>
      </p:sp>
      <p:sp>
        <p:nvSpPr>
          <p:cNvPr id="5" name="TextBox 4">
            <a:extLst>
              <a:ext uri="{FF2B5EF4-FFF2-40B4-BE49-F238E27FC236}">
                <a16:creationId xmlns:a16="http://schemas.microsoft.com/office/drawing/2014/main" id="{CA6EDF0B-1BFB-E023-6234-66BAB8D6EC06}"/>
              </a:ext>
            </a:extLst>
          </p:cNvPr>
          <p:cNvSpPr txBox="1"/>
          <p:nvPr/>
        </p:nvSpPr>
        <p:spPr>
          <a:xfrm>
            <a:off x="345640" y="6298747"/>
            <a:ext cx="6250328" cy="438582"/>
          </a:xfrm>
          <a:prstGeom prst="rect">
            <a:avLst/>
          </a:prstGeom>
          <a:noFill/>
        </p:spPr>
        <p:txBody>
          <a:bodyPr wrap="square">
            <a:spAutoFit/>
          </a:bodyPr>
          <a:lstStyle/>
          <a:p>
            <a:r>
              <a:rPr lang="en-CA" sz="1000" dirty="0">
                <a:solidFill>
                  <a:schemeClr val="tx1">
                    <a:lumMod val="65000"/>
                    <a:lumOff val="35000"/>
                  </a:schemeClr>
                </a:solidFill>
              </a:rPr>
              <a:t>S</a:t>
            </a:r>
            <a:r>
              <a:rPr lang="en-CA" sz="1000" i="0" u="none" strike="noStrike" dirty="0">
                <a:solidFill>
                  <a:schemeClr val="tx1">
                    <a:lumMod val="65000"/>
                    <a:lumOff val="35000"/>
                  </a:schemeClr>
                </a:solidFill>
                <a:effectLst/>
              </a:rPr>
              <a:t>ource: scratch.mit.edu</a:t>
            </a:r>
            <a:endParaRPr lang="en-CA" sz="1000" dirty="0">
              <a:solidFill>
                <a:schemeClr val="tx1">
                  <a:lumMod val="65000"/>
                  <a:lumOff val="35000"/>
                </a:schemeClr>
              </a:solidFill>
              <a:effectLst/>
            </a:endParaRPr>
          </a:p>
          <a:p>
            <a:pPr rtl="0"/>
            <a:endParaRPr lang="en-CA" sz="1200" dirty="0">
              <a:solidFill>
                <a:schemeClr val="bg1"/>
              </a:solidFill>
              <a:effectLst/>
            </a:endParaRPr>
          </a:p>
        </p:txBody>
      </p:sp>
    </p:spTree>
    <p:extLst>
      <p:ext uri="{BB962C8B-B14F-4D97-AF65-F5344CB8AC3E}">
        <p14:creationId xmlns:p14="http://schemas.microsoft.com/office/powerpoint/2010/main" val="945896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B8B1BD2-8E0E-4D6A-BE4F-1C15718E676B}"/>
              </a:ext>
            </a:extLst>
          </p:cNvPr>
          <p:cNvPicPr>
            <a:picLocks noChangeAspect="1"/>
          </p:cNvPicPr>
          <p:nvPr/>
        </p:nvPicPr>
        <p:blipFill rotWithShape="1">
          <a:blip r:embed="rId3">
            <a:extLst>
              <a:ext uri="{28A0092B-C50C-407E-A947-70E740481C1C}">
                <a14:useLocalDpi xmlns:a14="http://schemas.microsoft.com/office/drawing/2010/main" val="0"/>
              </a:ext>
            </a:extLst>
          </a:blip>
          <a:srcRect l="29068" r="18296"/>
          <a:stretch/>
        </p:blipFill>
        <p:spPr>
          <a:xfrm>
            <a:off x="839565" y="1297226"/>
            <a:ext cx="4058060" cy="4336702"/>
          </a:xfrm>
          <a:prstGeom prst="rect">
            <a:avLst/>
          </a:prstGeom>
        </p:spPr>
      </p:pic>
      <p:sp>
        <p:nvSpPr>
          <p:cNvPr id="4" name="Arrow: Right 3">
            <a:extLst>
              <a:ext uri="{FF2B5EF4-FFF2-40B4-BE49-F238E27FC236}">
                <a16:creationId xmlns:a16="http://schemas.microsoft.com/office/drawing/2014/main" id="{024BB299-F449-4600-8F4B-731628B621D4}"/>
              </a:ext>
            </a:extLst>
          </p:cNvPr>
          <p:cNvSpPr/>
          <p:nvPr/>
        </p:nvSpPr>
        <p:spPr>
          <a:xfrm>
            <a:off x="5227026" y="3216120"/>
            <a:ext cx="896056" cy="65799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TextBox 4">
            <a:extLst>
              <a:ext uri="{FF2B5EF4-FFF2-40B4-BE49-F238E27FC236}">
                <a16:creationId xmlns:a16="http://schemas.microsoft.com/office/drawing/2014/main" id="{6B841AA5-3CF0-48DC-AB81-4056A2BDDEFF}"/>
              </a:ext>
            </a:extLst>
          </p:cNvPr>
          <p:cNvSpPr txBox="1"/>
          <p:nvPr/>
        </p:nvSpPr>
        <p:spPr>
          <a:xfrm>
            <a:off x="860858" y="5403095"/>
            <a:ext cx="3643792" cy="461665"/>
          </a:xfrm>
          <a:prstGeom prst="rect">
            <a:avLst/>
          </a:prstGeom>
          <a:noFill/>
        </p:spPr>
        <p:txBody>
          <a:bodyPr wrap="square" rtlCol="0">
            <a:spAutoFit/>
          </a:bodyPr>
          <a:lstStyle/>
          <a:p>
            <a:pPr algn="ctr"/>
            <a:r>
              <a:rPr lang="en-CA" sz="2400" b="1" dirty="0">
                <a:solidFill>
                  <a:schemeClr val="tx1">
                    <a:lumMod val="65000"/>
                    <a:lumOff val="35000"/>
                  </a:schemeClr>
                </a:solidFill>
                <a:latin typeface="Source Sans Pro" panose="020B0503030403020204" pitchFamily="34" charset="0"/>
                <a:ea typeface="Source Sans Pro" panose="020B0503030403020204" pitchFamily="34" charset="0"/>
              </a:rPr>
              <a:t>Activity 3 – </a:t>
            </a:r>
            <a:r>
              <a:rPr lang="en-CA" sz="2400" b="1" i="1" dirty="0">
                <a:solidFill>
                  <a:schemeClr val="tx1">
                    <a:lumMod val="65000"/>
                    <a:lumOff val="35000"/>
                  </a:schemeClr>
                </a:solidFill>
                <a:latin typeface="Source Sans Pro" panose="020B0503030403020204" pitchFamily="34" charset="0"/>
                <a:ea typeface="Source Sans Pro" panose="020B0503030403020204" pitchFamily="34" charset="0"/>
              </a:rPr>
              <a:t>Storyboarding</a:t>
            </a:r>
          </a:p>
        </p:txBody>
      </p:sp>
      <p:pic>
        <p:nvPicPr>
          <p:cNvPr id="7" name="Picture 6">
            <a:extLst>
              <a:ext uri="{FF2B5EF4-FFF2-40B4-BE49-F238E27FC236}">
                <a16:creationId xmlns:a16="http://schemas.microsoft.com/office/drawing/2014/main" id="{3C9C9945-B7E8-4517-9131-C1B1233423B7}"/>
              </a:ext>
            </a:extLst>
          </p:cNvPr>
          <p:cNvPicPr>
            <a:picLocks noChangeAspect="1"/>
          </p:cNvPicPr>
          <p:nvPr/>
        </p:nvPicPr>
        <p:blipFill>
          <a:blip r:embed="rId4"/>
          <a:stretch>
            <a:fillRect/>
          </a:stretch>
        </p:blipFill>
        <p:spPr>
          <a:xfrm>
            <a:off x="6394753" y="1588384"/>
            <a:ext cx="4936389" cy="3681232"/>
          </a:xfrm>
          <a:prstGeom prst="rect">
            <a:avLst/>
          </a:prstGeom>
        </p:spPr>
      </p:pic>
      <p:sp>
        <p:nvSpPr>
          <p:cNvPr id="8" name="TextBox 7">
            <a:extLst>
              <a:ext uri="{FF2B5EF4-FFF2-40B4-BE49-F238E27FC236}">
                <a16:creationId xmlns:a16="http://schemas.microsoft.com/office/drawing/2014/main" id="{F80CE2CE-5C4E-4542-85BA-75E2B4C6F5FF}"/>
              </a:ext>
            </a:extLst>
          </p:cNvPr>
          <p:cNvSpPr txBox="1"/>
          <p:nvPr/>
        </p:nvSpPr>
        <p:spPr>
          <a:xfrm>
            <a:off x="5918823" y="5403094"/>
            <a:ext cx="6119756" cy="830997"/>
          </a:xfrm>
          <a:prstGeom prst="rect">
            <a:avLst/>
          </a:prstGeom>
          <a:noFill/>
        </p:spPr>
        <p:txBody>
          <a:bodyPr wrap="square" rtlCol="0">
            <a:spAutoFit/>
          </a:bodyPr>
          <a:lstStyle/>
          <a:p>
            <a:pPr algn="ctr"/>
            <a:r>
              <a:rPr lang="en-CA" sz="2400" b="1" dirty="0">
                <a:solidFill>
                  <a:schemeClr val="tx1">
                    <a:lumMod val="65000"/>
                    <a:lumOff val="35000"/>
                  </a:schemeClr>
                </a:solidFill>
                <a:latin typeface="Source Sans Pro" panose="020B0503030403020204" pitchFamily="34" charset="0"/>
                <a:ea typeface="Source Sans Pro" panose="020B0503030403020204" pitchFamily="34" charset="0"/>
              </a:rPr>
              <a:t>Final Project – </a:t>
            </a:r>
            <a:r>
              <a:rPr lang="en-CA" sz="2400" b="1" i="1" dirty="0">
                <a:solidFill>
                  <a:schemeClr val="tx1">
                    <a:lumMod val="65000"/>
                    <a:lumOff val="35000"/>
                  </a:schemeClr>
                </a:solidFill>
                <a:latin typeface="Source Sans Pro" panose="020B0503030403020204" pitchFamily="34" charset="0"/>
                <a:ea typeface="Source Sans Pro" panose="020B0503030403020204" pitchFamily="34" charset="0"/>
              </a:rPr>
              <a:t>Make Your Own </a:t>
            </a:r>
            <a:br>
              <a:rPr lang="en-CA" sz="2400" b="1" i="1" dirty="0">
                <a:solidFill>
                  <a:schemeClr val="tx1">
                    <a:lumMod val="65000"/>
                    <a:lumOff val="35000"/>
                  </a:schemeClr>
                </a:solidFill>
                <a:latin typeface="Source Sans Pro" panose="020B0503030403020204" pitchFamily="34" charset="0"/>
                <a:ea typeface="Source Sans Pro" panose="020B0503030403020204" pitchFamily="34" charset="0"/>
              </a:rPr>
            </a:br>
            <a:r>
              <a:rPr lang="en-CA" sz="2400" b="1" i="1" dirty="0">
                <a:solidFill>
                  <a:schemeClr val="tx1">
                    <a:lumMod val="65000"/>
                    <a:lumOff val="35000"/>
                  </a:schemeClr>
                </a:solidFill>
                <a:latin typeface="Source Sans Pro" panose="020B0503030403020204" pitchFamily="34" charset="0"/>
                <a:ea typeface="Source Sans Pro" panose="020B0503030403020204" pitchFamily="34" charset="0"/>
              </a:rPr>
              <a:t>Animated Short</a:t>
            </a:r>
          </a:p>
        </p:txBody>
      </p:sp>
      <p:sp>
        <p:nvSpPr>
          <p:cNvPr id="6" name="Title 5">
            <a:extLst>
              <a:ext uri="{FF2B5EF4-FFF2-40B4-BE49-F238E27FC236}">
                <a16:creationId xmlns:a16="http://schemas.microsoft.com/office/drawing/2014/main" id="{23FE47EF-A103-3DED-2399-C65B6C7FB687}"/>
              </a:ext>
            </a:extLst>
          </p:cNvPr>
          <p:cNvSpPr>
            <a:spLocks noGrp="1"/>
          </p:cNvSpPr>
          <p:nvPr>
            <p:ph type="title"/>
          </p:nvPr>
        </p:nvSpPr>
        <p:spPr>
          <a:xfrm>
            <a:off x="1039906" y="460587"/>
            <a:ext cx="11446933" cy="833967"/>
          </a:xfrm>
        </p:spPr>
        <p:txBody>
          <a:bodyPr>
            <a:normAutofit/>
          </a:bodyPr>
          <a:lstStyle/>
          <a:p>
            <a:r>
              <a:rPr lang="en-US" sz="4000" dirty="0"/>
              <a:t>What’s next?</a:t>
            </a:r>
          </a:p>
        </p:txBody>
      </p:sp>
      <p:pic>
        <p:nvPicPr>
          <p:cNvPr id="9" name="Picture 8" descr="A white paper on a black background&#10;&#10;Description automatically generated with low confidence">
            <a:extLst>
              <a:ext uri="{FF2B5EF4-FFF2-40B4-BE49-F238E27FC236}">
                <a16:creationId xmlns:a16="http://schemas.microsoft.com/office/drawing/2014/main" id="{B09DA79D-AB1E-EE52-FBF7-A4ED9DCD2EE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77542">
            <a:off x="8306003" y="513183"/>
            <a:ext cx="5330688" cy="3061088"/>
          </a:xfrm>
          <a:prstGeom prst="rect">
            <a:avLst/>
          </a:prstGeom>
        </p:spPr>
      </p:pic>
      <p:pic>
        <p:nvPicPr>
          <p:cNvPr id="10" name="Picture 9" descr="A white paper on a black background&#10;&#10;Description automatically generated with low confidence">
            <a:extLst>
              <a:ext uri="{FF2B5EF4-FFF2-40B4-BE49-F238E27FC236}">
                <a16:creationId xmlns:a16="http://schemas.microsoft.com/office/drawing/2014/main" id="{BA34DB3E-E839-64C6-A4FF-D450052E4A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9990013">
            <a:off x="-1625439" y="732640"/>
            <a:ext cx="5330688" cy="3061088"/>
          </a:xfrm>
          <a:prstGeom prst="rect">
            <a:avLst/>
          </a:prstGeom>
        </p:spPr>
      </p:pic>
    </p:spTree>
    <p:extLst>
      <p:ext uri="{BB962C8B-B14F-4D97-AF65-F5344CB8AC3E}">
        <p14:creationId xmlns:p14="http://schemas.microsoft.com/office/powerpoint/2010/main" val="2235037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169E4DC-E9EF-4D9E-99D9-B47E5A7BF599}"/>
              </a:ext>
            </a:extLst>
          </p:cNvPr>
          <p:cNvSpPr txBox="1"/>
          <p:nvPr/>
        </p:nvSpPr>
        <p:spPr>
          <a:xfrm>
            <a:off x="7693669" y="1208690"/>
            <a:ext cx="4087306" cy="3685100"/>
          </a:xfrm>
          <a:prstGeom prst="rect">
            <a:avLst/>
          </a:prstGeom>
        </p:spPr>
        <p:txBody>
          <a:bodyPr vert="horz" lIns="91440" tIns="45720" rIns="91440" bIns="45720" rtlCol="0" anchor="b">
            <a:noAutofit/>
          </a:bodyPr>
          <a:lstStyle/>
          <a:p>
            <a:pPr algn="r">
              <a:lnSpc>
                <a:spcPct val="90000"/>
              </a:lnSpc>
              <a:spcBef>
                <a:spcPct val="0"/>
              </a:spcBef>
              <a:spcAft>
                <a:spcPts val="600"/>
              </a:spcAft>
            </a:pPr>
            <a:r>
              <a:rPr lang="en-US" sz="8000" b="1" dirty="0">
                <a:latin typeface="Source Sans Pro" panose="020B0503030403020204" pitchFamily="34" charset="0"/>
                <a:ea typeface="Source Sans Pro" panose="020B0503030403020204" pitchFamily="34" charset="0"/>
                <a:cs typeface="+mj-cs"/>
              </a:rPr>
              <a:t>Scratch Film Festival</a:t>
            </a:r>
          </a:p>
        </p:txBody>
      </p:sp>
      <p:sp>
        <p:nvSpPr>
          <p:cNvPr id="5" name="TextBox 4">
            <a:extLst>
              <a:ext uri="{FF2B5EF4-FFF2-40B4-BE49-F238E27FC236}">
                <a16:creationId xmlns:a16="http://schemas.microsoft.com/office/drawing/2014/main" id="{3AF7DAF2-ECB1-49A3-A5A1-D26D79FA5780}"/>
              </a:ext>
            </a:extLst>
          </p:cNvPr>
          <p:cNvSpPr txBox="1"/>
          <p:nvPr/>
        </p:nvSpPr>
        <p:spPr>
          <a:xfrm>
            <a:off x="6005241" y="5649310"/>
            <a:ext cx="5990896" cy="736946"/>
          </a:xfrm>
          <a:prstGeom prst="rect">
            <a:avLst/>
          </a:prstGeom>
        </p:spPr>
        <p:txBody>
          <a:bodyPr vert="horz" lIns="91440" tIns="45720" rIns="91440" bIns="45720" rtlCol="0" anchor="b">
            <a:normAutofit fontScale="70000" lnSpcReduction="20000"/>
          </a:bodyPr>
          <a:lstStyle/>
          <a:p>
            <a:pPr>
              <a:lnSpc>
                <a:spcPct val="90000"/>
              </a:lnSpc>
              <a:spcBef>
                <a:spcPct val="0"/>
              </a:spcBef>
              <a:spcAft>
                <a:spcPts val="600"/>
              </a:spcAft>
            </a:pPr>
            <a:r>
              <a:rPr lang="en-US" sz="4000" dirty="0">
                <a:latin typeface="Source Sans Pro" panose="020B0503030403020204" pitchFamily="34" charset="0"/>
                <a:ea typeface="Source Sans Pro" panose="020B0503030403020204" pitchFamily="34" charset="0"/>
                <a:cs typeface="+mj-cs"/>
              </a:rPr>
              <a:t>Send your animations to NII Explore!</a:t>
            </a:r>
          </a:p>
        </p:txBody>
      </p:sp>
      <p:pic>
        <p:nvPicPr>
          <p:cNvPr id="6" name="Picture 5">
            <a:extLst>
              <a:ext uri="{FF2B5EF4-FFF2-40B4-BE49-F238E27FC236}">
                <a16:creationId xmlns:a16="http://schemas.microsoft.com/office/drawing/2014/main" id="{4039093D-C60B-421F-B40F-42AE719806A6}"/>
              </a:ext>
            </a:extLst>
          </p:cNvPr>
          <p:cNvPicPr>
            <a:picLocks noChangeAspect="1"/>
          </p:cNvPicPr>
          <p:nvPr/>
        </p:nvPicPr>
        <p:blipFill>
          <a:blip r:embed="rId3"/>
          <a:stretch>
            <a:fillRect/>
          </a:stretch>
        </p:blipFill>
        <p:spPr>
          <a:xfrm rot="21341277">
            <a:off x="448965" y="417632"/>
            <a:ext cx="4421554" cy="331616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a:extLst>
              <a:ext uri="{FF2B5EF4-FFF2-40B4-BE49-F238E27FC236}">
                <a16:creationId xmlns:a16="http://schemas.microsoft.com/office/drawing/2014/main" id="{C941F7CC-E106-4F6E-8ED5-9BCBD4628F9B}"/>
              </a:ext>
            </a:extLst>
          </p:cNvPr>
          <p:cNvPicPr>
            <a:picLocks noChangeAspect="1"/>
          </p:cNvPicPr>
          <p:nvPr/>
        </p:nvPicPr>
        <p:blipFill>
          <a:blip r:embed="rId4"/>
          <a:stretch>
            <a:fillRect/>
          </a:stretch>
        </p:blipFill>
        <p:spPr>
          <a:xfrm>
            <a:off x="1244341" y="3434200"/>
            <a:ext cx="4032465" cy="300370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a:extLst>
              <a:ext uri="{FF2B5EF4-FFF2-40B4-BE49-F238E27FC236}">
                <a16:creationId xmlns:a16="http://schemas.microsoft.com/office/drawing/2014/main" id="{D2621F1F-CCF7-4901-A830-8A5ADFC3C6B3}"/>
              </a:ext>
            </a:extLst>
          </p:cNvPr>
          <p:cNvPicPr>
            <a:picLocks noChangeAspect="1"/>
          </p:cNvPicPr>
          <p:nvPr/>
        </p:nvPicPr>
        <p:blipFill>
          <a:blip r:embed="rId5"/>
          <a:stretch>
            <a:fillRect/>
          </a:stretch>
        </p:blipFill>
        <p:spPr>
          <a:xfrm rot="386340">
            <a:off x="4036397" y="2068778"/>
            <a:ext cx="3520574" cy="263591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867452037"/>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2510372-DBA7-49D5-BA82-4DF8E3FFD513}"/>
              </a:ext>
            </a:extLst>
          </p:cNvPr>
          <p:cNvSpPr txBox="1"/>
          <p:nvPr/>
        </p:nvSpPr>
        <p:spPr>
          <a:xfrm>
            <a:off x="591101" y="2455537"/>
            <a:ext cx="6605227" cy="2609689"/>
          </a:xfrm>
          <a:prstGeom prst="rect">
            <a:avLst/>
          </a:prstGeom>
          <a:noFill/>
        </p:spPr>
        <p:txBody>
          <a:bodyPr wrap="square" rtlCol="0">
            <a:spAutoFit/>
          </a:bodyPr>
          <a:lstStyle/>
          <a:p>
            <a:pPr>
              <a:lnSpc>
                <a:spcPct val="150000"/>
              </a:lnSpc>
            </a:pPr>
            <a:r>
              <a:rPr lang="en-CA" sz="2800" dirty="0">
                <a:solidFill>
                  <a:schemeClr val="tx1">
                    <a:lumMod val="65000"/>
                    <a:lumOff val="35000"/>
                  </a:schemeClr>
                </a:solidFill>
                <a:latin typeface="Source Sans Pro" panose="020B0503030403020204" pitchFamily="34" charset="0"/>
                <a:ea typeface="Source Sans Pro" panose="020B0503030403020204" pitchFamily="34" charset="0"/>
              </a:rPr>
              <a:t>The time has now come to say goodbye</a:t>
            </a:r>
          </a:p>
          <a:p>
            <a:pPr>
              <a:lnSpc>
                <a:spcPct val="150000"/>
              </a:lnSpc>
            </a:pPr>
            <a:r>
              <a:rPr lang="en-CA" sz="2800" dirty="0">
                <a:solidFill>
                  <a:schemeClr val="tx1">
                    <a:lumMod val="65000"/>
                    <a:lumOff val="35000"/>
                  </a:schemeClr>
                </a:solidFill>
                <a:latin typeface="Source Sans Pro" panose="020B0503030403020204" pitchFamily="34" charset="0"/>
                <a:ea typeface="Source Sans Pro" panose="020B0503030403020204" pitchFamily="34" charset="0"/>
              </a:rPr>
              <a:t>Please don’t be sad, there’s no need to cry</a:t>
            </a:r>
          </a:p>
          <a:p>
            <a:pPr>
              <a:lnSpc>
                <a:spcPct val="150000"/>
              </a:lnSpc>
            </a:pPr>
            <a:r>
              <a:rPr lang="en-CA" sz="2800" dirty="0">
                <a:solidFill>
                  <a:schemeClr val="tx1">
                    <a:lumMod val="65000"/>
                    <a:lumOff val="35000"/>
                  </a:schemeClr>
                </a:solidFill>
                <a:latin typeface="Source Sans Pro" panose="020B0503030403020204" pitchFamily="34" charset="0"/>
                <a:ea typeface="Source Sans Pro" panose="020B0503030403020204" pitchFamily="34" charset="0"/>
              </a:rPr>
              <a:t>There are so many things still left to code</a:t>
            </a:r>
          </a:p>
          <a:p>
            <a:pPr>
              <a:lnSpc>
                <a:spcPct val="150000"/>
              </a:lnSpc>
            </a:pPr>
            <a:r>
              <a:rPr lang="en-CA" sz="2800" dirty="0">
                <a:solidFill>
                  <a:schemeClr val="tx1">
                    <a:lumMod val="65000"/>
                    <a:lumOff val="35000"/>
                  </a:schemeClr>
                </a:solidFill>
                <a:latin typeface="Source Sans Pro" panose="020B0503030403020204" pitchFamily="34" charset="0"/>
                <a:ea typeface="Source Sans Pro" panose="020B0503030403020204" pitchFamily="34" charset="0"/>
              </a:rPr>
              <a:t>You can keep coding until you grow old</a:t>
            </a:r>
          </a:p>
        </p:txBody>
      </p:sp>
      <p:pic>
        <p:nvPicPr>
          <p:cNvPr id="2" name="Picture 1" descr="Application&#10;&#10;Description automatically generated with medium confidence">
            <a:extLst>
              <a:ext uri="{FF2B5EF4-FFF2-40B4-BE49-F238E27FC236}">
                <a16:creationId xmlns:a16="http://schemas.microsoft.com/office/drawing/2014/main" id="{947C4ACB-41B6-CF57-E8EE-AC931E41484F}"/>
              </a:ext>
            </a:extLst>
          </p:cNvPr>
          <p:cNvPicPr>
            <a:picLocks noChangeAspect="1"/>
          </p:cNvPicPr>
          <p:nvPr/>
        </p:nvPicPr>
        <p:blipFill>
          <a:blip r:embed="rId3">
            <a:alphaModFix amt="50000"/>
            <a:extLst>
              <a:ext uri="{28A0092B-C50C-407E-A947-70E740481C1C}">
                <a14:useLocalDpi xmlns:a14="http://schemas.microsoft.com/office/drawing/2010/main" val="0"/>
              </a:ext>
            </a:extLst>
          </a:blip>
          <a:stretch>
            <a:fillRect/>
          </a:stretch>
        </p:blipFill>
        <p:spPr>
          <a:xfrm>
            <a:off x="7804150" y="139201"/>
            <a:ext cx="2933700" cy="4800600"/>
          </a:xfrm>
          <a:prstGeom prst="rect">
            <a:avLst/>
          </a:prstGeom>
        </p:spPr>
      </p:pic>
      <p:sp>
        <p:nvSpPr>
          <p:cNvPr id="3" name="TextBox 2">
            <a:extLst>
              <a:ext uri="{FF2B5EF4-FFF2-40B4-BE49-F238E27FC236}">
                <a16:creationId xmlns:a16="http://schemas.microsoft.com/office/drawing/2014/main" id="{1145EB08-4E4B-F45D-E979-D3B81C231112}"/>
              </a:ext>
            </a:extLst>
          </p:cNvPr>
          <p:cNvSpPr txBox="1"/>
          <p:nvPr/>
        </p:nvSpPr>
        <p:spPr>
          <a:xfrm>
            <a:off x="591101" y="1226399"/>
            <a:ext cx="9374820" cy="1200329"/>
          </a:xfrm>
          <a:prstGeom prst="rect">
            <a:avLst/>
          </a:prstGeom>
          <a:noFill/>
        </p:spPr>
        <p:txBody>
          <a:bodyPr wrap="square" rtlCol="0">
            <a:spAutoFit/>
          </a:bodyPr>
          <a:lstStyle/>
          <a:p>
            <a:r>
              <a:rPr lang="en-CA" sz="7200" b="1" spc="300" dirty="0">
                <a:solidFill>
                  <a:srgbClr val="EC38A0"/>
                </a:solidFill>
                <a:latin typeface="Freestyle Script" panose="030804020302050B0404" pitchFamily="66" charset="0"/>
                <a:ea typeface="Source Sans Pro" panose="020B0503030403020204" pitchFamily="34" charset="0"/>
              </a:rPr>
              <a:t>Poem of the Day</a:t>
            </a:r>
          </a:p>
        </p:txBody>
      </p:sp>
      <p:pic>
        <p:nvPicPr>
          <p:cNvPr id="6" name="Picture 5">
            <a:extLst>
              <a:ext uri="{FF2B5EF4-FFF2-40B4-BE49-F238E27FC236}">
                <a16:creationId xmlns:a16="http://schemas.microsoft.com/office/drawing/2014/main" id="{9482F8EC-1DF4-EA7D-2393-BBAAEBA5048F}"/>
              </a:ext>
            </a:extLst>
          </p:cNvPr>
          <p:cNvPicPr>
            <a:picLocks noChangeAspect="1"/>
          </p:cNvPicPr>
          <p:nvPr/>
        </p:nvPicPr>
        <p:blipFill rotWithShape="1">
          <a:blip r:embed="rId4">
            <a:extLst>
              <a:ext uri="{28A0092B-C50C-407E-A947-70E740481C1C}">
                <a14:useLocalDpi xmlns:a14="http://schemas.microsoft.com/office/drawing/2010/main" val="0"/>
              </a:ext>
            </a:extLst>
          </a:blip>
          <a:srcRect l="2502" t="-3220" r="22547" b="19794"/>
          <a:stretch/>
        </p:blipFill>
        <p:spPr>
          <a:xfrm>
            <a:off x="4728093" y="1472855"/>
            <a:ext cx="7463907" cy="5385146"/>
          </a:xfrm>
          <a:prstGeom prst="rect">
            <a:avLst/>
          </a:prstGeom>
        </p:spPr>
      </p:pic>
    </p:spTree>
    <p:extLst>
      <p:ext uri="{BB962C8B-B14F-4D97-AF65-F5344CB8AC3E}">
        <p14:creationId xmlns:p14="http://schemas.microsoft.com/office/powerpoint/2010/main" val="2927241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A9E5A8-5BF8-4264-9D10-68802E86B206}"/>
              </a:ext>
            </a:extLst>
          </p:cNvPr>
          <p:cNvSpPr>
            <a:spLocks noGrp="1"/>
          </p:cNvSpPr>
          <p:nvPr>
            <p:ph type="ctrTitle"/>
          </p:nvPr>
        </p:nvSpPr>
        <p:spPr/>
        <p:txBody>
          <a:bodyPr/>
          <a:lstStyle/>
          <a:p>
            <a:endParaRPr lang="en-CA"/>
          </a:p>
        </p:txBody>
      </p:sp>
      <p:sp>
        <p:nvSpPr>
          <p:cNvPr id="3" name="Subtitle 2">
            <a:extLst>
              <a:ext uri="{FF2B5EF4-FFF2-40B4-BE49-F238E27FC236}">
                <a16:creationId xmlns:a16="http://schemas.microsoft.com/office/drawing/2014/main" id="{63603C34-1CA0-4442-AA1E-7D2F6B392806}"/>
              </a:ext>
            </a:extLst>
          </p:cNvPr>
          <p:cNvSpPr>
            <a:spLocks noGrp="1"/>
          </p:cNvSpPr>
          <p:nvPr>
            <p:ph type="subTitle" idx="1"/>
          </p:nvPr>
        </p:nvSpPr>
        <p:spPr/>
        <p:txBody>
          <a:bodyPr/>
          <a:lstStyle/>
          <a:p>
            <a:endParaRPr lang="en-CA"/>
          </a:p>
        </p:txBody>
      </p:sp>
      <p:pic>
        <p:nvPicPr>
          <p:cNvPr id="4" name="Picture 3">
            <a:extLst>
              <a:ext uri="{FF2B5EF4-FFF2-40B4-BE49-F238E27FC236}">
                <a16:creationId xmlns:a16="http://schemas.microsoft.com/office/drawing/2014/main" id="{AF6134AC-862E-D5C0-19AA-0823340073AE}"/>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0" y="-13151"/>
            <a:ext cx="12192000" cy="6858000"/>
          </a:xfrm>
          <a:prstGeom prst="rect">
            <a:avLst/>
          </a:prstGeom>
        </p:spPr>
      </p:pic>
    </p:spTree>
    <p:extLst>
      <p:ext uri="{BB962C8B-B14F-4D97-AF65-F5344CB8AC3E}">
        <p14:creationId xmlns:p14="http://schemas.microsoft.com/office/powerpoint/2010/main" val="75523159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D150281A1F11E44A03251E50D019EE5" ma:contentTypeVersion="16" ma:contentTypeDescription="Create a new document." ma:contentTypeScope="" ma:versionID="e27a044931d0a40ec9cb52bb7121b861">
  <xsd:schema xmlns:xsd="http://www.w3.org/2001/XMLSchema" xmlns:xs="http://www.w3.org/2001/XMLSchema" xmlns:p="http://schemas.microsoft.com/office/2006/metadata/properties" xmlns:ns2="11cc7dc8-c1fb-4b0a-ad0f-e7caf1e69fda" xmlns:ns3="41a6da66-91b8-4eab-af19-85eb91734480" targetNamespace="http://schemas.microsoft.com/office/2006/metadata/properties" ma:root="true" ma:fieldsID="f7e967da1ee95e9f7141be3d6c05df2c" ns2:_="" ns3:_="">
    <xsd:import namespace="11cc7dc8-c1fb-4b0a-ad0f-e7caf1e69fda"/>
    <xsd:import namespace="41a6da66-91b8-4eab-af19-85eb91734480"/>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OCR" minOccurs="0"/>
                <xsd:element ref="ns2:MediaServiceAutoKeyPoints" minOccurs="0"/>
                <xsd:element ref="ns2:MediaServiceKeyPoints" minOccurs="0"/>
                <xsd:element ref="ns2:MediaServiceLocation" minOccurs="0"/>
                <xsd:element ref="ns2:MediaServiceGenerationTime" minOccurs="0"/>
                <xsd:element ref="ns2:MediaServiceEventHashCode"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1cc7dc8-c1fb-4b0a-ad0f-e7caf1e69fd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b9159939-030c-46dd-936a-4182ba88570a"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1a6da66-91b8-4eab-af19-85eb91734480"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24684997-8173-498e-a265-61abe8be9344}" ma:internalName="TaxCatchAll" ma:showField="CatchAllData" ma:web="41a6da66-91b8-4eab-af19-85eb9173448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1cc7dc8-c1fb-4b0a-ad0f-e7caf1e69fda">
      <Terms xmlns="http://schemas.microsoft.com/office/infopath/2007/PartnerControls"/>
    </lcf76f155ced4ddcb4097134ff3c332f>
    <TaxCatchAll xmlns="41a6da66-91b8-4eab-af19-85eb91734480"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80CE0AA-E68C-49D1-8D17-0562A443EC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1cc7dc8-c1fb-4b0a-ad0f-e7caf1e69fda"/>
    <ds:schemaRef ds:uri="41a6da66-91b8-4eab-af19-85eb9173448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478AF61-F219-4EC9-85CF-57418B2DC3F3}">
  <ds:schemaRefs>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 ds:uri="http://schemas.microsoft.com/office/infopath/2007/PartnerControls"/>
    <ds:schemaRef ds:uri="41a6da66-91b8-4eab-af19-85eb91734480"/>
    <ds:schemaRef ds:uri="11cc7dc8-c1fb-4b0a-ad0f-e7caf1e69fda"/>
    <ds:schemaRef ds:uri="http://purl.org/dc/dcmitype/"/>
  </ds:schemaRefs>
</ds:datastoreItem>
</file>

<file path=customXml/itemProps3.xml><?xml version="1.0" encoding="utf-8"?>
<ds:datastoreItem xmlns:ds="http://schemas.openxmlformats.org/officeDocument/2006/customXml" ds:itemID="{6B9FE3F8-8ED6-45FA-BAC9-5F0672A6ED2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296</TotalTime>
  <Words>473</Words>
  <Application>Microsoft Office PowerPoint</Application>
  <PresentationFormat>Widescreen</PresentationFormat>
  <Paragraphs>44</Paragraphs>
  <Slides>8</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Calibri Light</vt:lpstr>
      <vt:lpstr>Freestyle Script</vt:lpstr>
      <vt:lpstr>Source Sans Pro</vt:lpstr>
      <vt:lpstr>Office Theme</vt:lpstr>
      <vt:lpstr>PowerPoint Presentation</vt:lpstr>
      <vt:lpstr>Previously…</vt:lpstr>
      <vt:lpstr>PowerPoint Presentation</vt:lpstr>
      <vt:lpstr>We learned about…</vt:lpstr>
      <vt:lpstr>What’s next?</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Yun</dc:creator>
  <cp:lastModifiedBy>David Yun</cp:lastModifiedBy>
  <cp:revision>8</cp:revision>
  <dcterms:created xsi:type="dcterms:W3CDTF">2022-08-16T14:56:49Z</dcterms:created>
  <dcterms:modified xsi:type="dcterms:W3CDTF">2023-03-16T20:04:48Z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0x0101000D150281A1F11E44A03251E50D019EE5</vt:lpwstr>
  </property>
  <property fmtid="{D5CDD505-2E9C-101B-9397-08002B2CF9AE}" pid="3" name="MediaServiceImageTags">
    <vt:lpwstr/>
  </property>
</Properties>
</file>