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7" r:id="rId5"/>
    <p:sldId id="258" r:id="rId6"/>
    <p:sldId id="270" r:id="rId7"/>
    <p:sldId id="269" r:id="rId8"/>
    <p:sldId id="268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0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C5DF89-EBB9-4898-97A1-EE98A95A7130}" v="14" dt="2023-01-31T16:49:07.8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8" autoAdjust="0"/>
    <p:restoredTop sz="86667" autoAdjust="0"/>
  </p:normalViewPr>
  <p:slideViewPr>
    <p:cSldViewPr snapToGrid="0">
      <p:cViewPr varScale="1">
        <p:scale>
          <a:sx n="74" d="100"/>
          <a:sy n="74" d="100"/>
        </p:scale>
        <p:origin x="43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Yun" userId="4e967ce9-cec2-4739-a86e-f42f7fe8163c" providerId="ADAL" clId="{EFC5DF89-EBB9-4898-97A1-EE98A95A7130}"/>
    <pc:docChg chg="custSel modSld">
      <pc:chgData name="David Yun" userId="4e967ce9-cec2-4739-a86e-f42f7fe8163c" providerId="ADAL" clId="{EFC5DF89-EBB9-4898-97A1-EE98A95A7130}" dt="2023-01-31T16:51:48.741" v="865" actId="20577"/>
      <pc:docMkLst>
        <pc:docMk/>
      </pc:docMkLst>
      <pc:sldChg chg="modNotesTx">
        <pc:chgData name="David Yun" userId="4e967ce9-cec2-4739-a86e-f42f7fe8163c" providerId="ADAL" clId="{EFC5DF89-EBB9-4898-97A1-EE98A95A7130}" dt="2023-01-31T16:45:47.561" v="138"/>
        <pc:sldMkLst>
          <pc:docMk/>
          <pc:sldMk cId="1529056960" sldId="257"/>
        </pc:sldMkLst>
      </pc:sldChg>
      <pc:sldChg chg="modNotesTx">
        <pc:chgData name="David Yun" userId="4e967ce9-cec2-4739-a86e-f42f7fe8163c" providerId="ADAL" clId="{EFC5DF89-EBB9-4898-97A1-EE98A95A7130}" dt="2023-01-31T16:46:14.758" v="205" actId="313"/>
        <pc:sldMkLst>
          <pc:docMk/>
          <pc:sldMk cId="1864278346" sldId="258"/>
        </pc:sldMkLst>
      </pc:sldChg>
      <pc:sldChg chg="modAnim modNotesTx">
        <pc:chgData name="David Yun" userId="4e967ce9-cec2-4739-a86e-f42f7fe8163c" providerId="ADAL" clId="{EFC5DF89-EBB9-4898-97A1-EE98A95A7130}" dt="2023-01-31T16:50:29.973" v="659" actId="20577"/>
        <pc:sldMkLst>
          <pc:docMk/>
          <pc:sldMk cId="1187490667" sldId="261"/>
        </pc:sldMkLst>
      </pc:sldChg>
      <pc:sldChg chg="modNotesTx">
        <pc:chgData name="David Yun" userId="4e967ce9-cec2-4739-a86e-f42f7fe8163c" providerId="ADAL" clId="{EFC5DF89-EBB9-4898-97A1-EE98A95A7130}" dt="2023-01-31T16:50:58.069" v="764" actId="20577"/>
        <pc:sldMkLst>
          <pc:docMk/>
          <pc:sldMk cId="2927241724" sldId="262"/>
        </pc:sldMkLst>
      </pc:sldChg>
      <pc:sldChg chg="modNotesTx">
        <pc:chgData name="David Yun" userId="4e967ce9-cec2-4739-a86e-f42f7fe8163c" providerId="ADAL" clId="{EFC5DF89-EBB9-4898-97A1-EE98A95A7130}" dt="2023-01-31T16:51:48.741" v="865" actId="20577"/>
        <pc:sldMkLst>
          <pc:docMk/>
          <pc:sldMk cId="755231593" sldId="263"/>
        </pc:sldMkLst>
      </pc:sldChg>
      <pc:sldChg chg="modSp mod modNotesTx">
        <pc:chgData name="David Yun" userId="4e967ce9-cec2-4739-a86e-f42f7fe8163c" providerId="ADAL" clId="{EFC5DF89-EBB9-4898-97A1-EE98A95A7130}" dt="2023-01-31T16:48:45.514" v="416" actId="20577"/>
        <pc:sldMkLst>
          <pc:docMk/>
          <pc:sldMk cId="867452037" sldId="269"/>
        </pc:sldMkLst>
        <pc:spChg chg="mod">
          <ac:chgData name="David Yun" userId="4e967ce9-cec2-4739-a86e-f42f7fe8163c" providerId="ADAL" clId="{EFC5DF89-EBB9-4898-97A1-EE98A95A7130}" dt="2023-01-31T16:48:36.322" v="415" actId="1076"/>
          <ac:spMkLst>
            <pc:docMk/>
            <pc:sldMk cId="867452037" sldId="269"/>
            <ac:spMk id="5" creationId="{3AF7DAF2-ECB1-49A3-A5A1-D26D79FA5780}"/>
          </ac:spMkLst>
        </pc:spChg>
      </pc:sldChg>
      <pc:sldChg chg="modSp modAnim modNotesTx">
        <pc:chgData name="David Yun" userId="4e967ce9-cec2-4739-a86e-f42f7fe8163c" providerId="ADAL" clId="{EFC5DF89-EBB9-4898-97A1-EE98A95A7130}" dt="2023-01-31T16:47:47.092" v="383" actId="313"/>
        <pc:sldMkLst>
          <pc:docMk/>
          <pc:sldMk cId="965525457" sldId="270"/>
        </pc:sldMkLst>
        <pc:spChg chg="mod">
          <ac:chgData name="David Yun" userId="4e967ce9-cec2-4739-a86e-f42f7fe8163c" providerId="ADAL" clId="{EFC5DF89-EBB9-4898-97A1-EE98A95A7130}" dt="2023-01-31T16:47:14.436" v="242" actId="20577"/>
          <ac:spMkLst>
            <pc:docMk/>
            <pc:sldMk cId="965525457" sldId="270"/>
            <ac:spMk id="8" creationId="{0DD4D79C-79ED-49DB-BFAD-A0B05320033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B467B-1D52-4CB4-B15E-F275ACA97E2F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08A73-9C26-4009-A452-2CD6130C00C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46965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Welcome to NII Explore’s </a:t>
            </a:r>
            <a:r>
              <a:rPr lang="en-CA" i="1" dirty="0"/>
              <a:t>Coding in the Classroom </a:t>
            </a:r>
            <a:r>
              <a:rPr lang="en-CA" i="0" dirty="0"/>
              <a:t>program! </a:t>
            </a:r>
          </a:p>
          <a:p>
            <a:r>
              <a:rPr lang="en-CA" i="0" dirty="0"/>
              <a:t>The three online lessons and final project all use Scratch: </a:t>
            </a:r>
            <a:r>
              <a:rPr lang="en-CA" sz="1800" u="sng" dirty="0">
                <a:solidFill>
                  <a:srgbClr val="0563C1"/>
                </a:solidFill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https://scratch.mit.edu/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D3929-2434-40E3-B8D9-92F5D237419A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4695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Check if your students have coded and/or used Scratch before. Ask if they can explain what coding means. </a:t>
            </a:r>
          </a:p>
          <a:p>
            <a:r>
              <a:rPr lang="en-CA" dirty="0"/>
              <a:t>“Coding is when we give instructions, or code, to a computer”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209A3-6A01-4348-A5FA-93B35F555BB6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1511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Explain format of the program. “We will be doing three of these online coding lessons on Scratch. Then we will also do three offline coding activities that don’t require computers.”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0528EB-7E96-474D-9C40-6DBF4C70F31A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2522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Finally, we will do a final project where you make your own animation in Scratch. </a:t>
            </a:r>
          </a:p>
          <a:p>
            <a:r>
              <a:rPr lang="en-CA" dirty="0"/>
              <a:t>Once you’ve finished your animations, you will share them with me (your teacher) so I can check out what you made. Then, teachers, you can share your class’s work with NII Explore! </a:t>
            </a:r>
          </a:p>
          <a:p>
            <a:r>
              <a:rPr lang="en-CA" dirty="0"/>
              <a:t>NII Explore is hosting a Scratch Film Festival this year. We want to showcase our favourite animations and hand out prizes to participating classes.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9FED01-0D78-4B47-94DA-E1FE8E6643A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7279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Ask students to recall what they learned about today</a:t>
            </a:r>
          </a:p>
          <a:p>
            <a:r>
              <a:rPr lang="en-CA" b="1" dirty="0"/>
              <a:t>Made Scratch accounts </a:t>
            </a:r>
            <a:r>
              <a:rPr lang="en-CA" dirty="0"/>
              <a:t>– Do you have your username and password written down somewhere? Do you remember how to access your old files? [Click on the file folder]</a:t>
            </a:r>
          </a:p>
          <a:p>
            <a:r>
              <a:rPr lang="en-CA" dirty="0"/>
              <a:t>Ask if anyone remembers how to </a:t>
            </a:r>
            <a:r>
              <a:rPr lang="en-CA" b="1" dirty="0"/>
              <a:t>choose a Sprite and a backdrop </a:t>
            </a:r>
            <a:r>
              <a:rPr lang="en-CA" b="0" dirty="0"/>
              <a:t>[Click Add Sprite or Add Backdrop in the bottom right corner]</a:t>
            </a:r>
            <a:endParaRPr lang="en-CA" b="1" dirty="0"/>
          </a:p>
          <a:p>
            <a:r>
              <a:rPr lang="en-CA" dirty="0"/>
              <a:t>What was your favourite motion, look, or sound block that you used today?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209A3-6A01-4348-A5FA-93B35F555BB6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712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We end each lesson with a Poem of the Day to remind students what we talked about. Here’s an acrostic poem about Scratch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908A73-9C26-4009-A452-2CD6130C00C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0723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Next week: </a:t>
            </a:r>
            <a:r>
              <a:rPr lang="en-CA" sz="1800" dirty="0">
                <a:effectLst/>
                <a:latin typeface="Source Sans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We’ll use new controls in Scratch as we make our own game!</a:t>
            </a:r>
          </a:p>
          <a:p>
            <a:endParaRPr lang="en-CA" sz="1800" dirty="0">
              <a:effectLst/>
              <a:latin typeface="Source Sans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en-CA" sz="1800" dirty="0">
                <a:effectLst/>
                <a:latin typeface="Source Sans Pro" panose="020B0503030403020204" pitchFamily="34" charset="0"/>
                <a:cs typeface="Times New Roman" panose="02020603050405020304" pitchFamily="18" charset="0"/>
              </a:rPr>
              <a:t>Try the first offline activity before the next coding class. See teacher resources </a:t>
            </a:r>
            <a:r>
              <a:rPr lang="en-CA" sz="1800">
                <a:effectLst/>
                <a:latin typeface="Source Sans Pro" panose="020B0503030403020204" pitchFamily="34" charset="0"/>
                <a:cs typeface="Times New Roman" panose="02020603050405020304" pitchFamily="18" charset="0"/>
              </a:rPr>
              <a:t>for details.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BD3929-2434-40E3-B8D9-92F5D237419A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9253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49D7C-038B-42AA-8426-727BA311B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120A8-1949-4F03-8778-E7B2D722B3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837F3-0F9A-4DB1-8BAC-49234CB65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04CB-4AA4-4501-92B7-F201B261F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75E931-0B9A-4A15-8A05-934A1734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8381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B66C6-C0CE-4247-A639-7BEE9234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EF8CF-8E53-4124-8A88-244E01308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36FB74-ACD1-46AE-BF91-BFAD1C064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6B40C-7F13-4747-862A-D28C68CB2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62A27-14EB-4120-818D-BAF84530B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5FAD24-B518-4385-8C0B-9FA804B53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2292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DA8B-1C83-43F1-89F6-B769D2E68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275110-FF36-46B4-A207-E8396B2604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0D0DEB-E42D-41AE-A3F7-E1EBA5AF1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F260ED-A761-4508-B195-D442BB9C5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91D3E-E665-4FE1-AF30-328EDF143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471DE2-03C6-4094-8394-2067D76F3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9479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E5633-5851-42F2-BBBD-3B60AD479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334C03-01DD-47A5-B979-3D7D917A5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BA3F1-6D1F-44AA-84EF-3391AC029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3ED11-2744-40B7-934A-C27CC4189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830F0A-B6FD-48E4-BBF9-2EA2545EF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2131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D2612A-4F0E-467C-A8F8-2E054C95DA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5908BC-414E-4EE8-87DF-4242100EED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DD53D-FD1D-46C3-A1FD-D090546E7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3651C-11FC-4710-9877-0D40A590B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12EAE-9D43-46DB-B526-254DDA897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150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4E648-0655-4F1A-8E16-50A14C061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7360E-ED25-459E-9DB1-911C1EFC93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3DBA-4ECB-405B-BE0F-49713F4C5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5C7FB-0C35-4847-A7A1-DE3222BC2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A970E-0D97-470D-9066-8D2394B61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036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E8481-420A-4E26-A6E8-4C1D71EDB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1A90D-B066-493C-B7BB-D18D432C3B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493F1-9E49-4747-B6AE-3B4F4270B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D6C9F-9015-4B1A-9299-0D9FAC032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4E8E6-88FF-4A42-8B7D-3ACA7C8C1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27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43ADC-2C01-44AD-9145-C072A04A1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70233-D427-45AA-AB0C-88AD837B18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147415-EE4A-4295-B541-6459C2735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E58EF9-460F-4BB1-A326-8A19ED679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95D526-22FF-4A9E-A6BA-9267DA65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CA6590-0559-4C88-9DFD-3553B703E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7031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4EB1C-0953-4522-8D47-75968F2C5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C8E57C-8A26-473C-8EA9-9535E2ADA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3C78B-DB16-4D8D-A22E-A174288A6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2FD598-CE6C-49E8-8F2A-6273F2995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9F2CCC-E704-4BCC-A650-A6BB9ADB2E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0A6F01-F8D3-42CC-888B-0449BC00B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D6D7E3-BAAF-449A-AC79-C5C760FDB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5C63DF-FBD0-4182-BB2E-C33A7E764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9104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1DD2B-F2EF-46CB-918F-6F794552D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5E5001-20C9-49AD-8CD3-7E8734F83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BE5CC2-C9F4-49AA-B8C8-BED300A86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793930-7D8B-4567-BF8C-0D671D41E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97962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7F205A-5110-43EF-B9AC-682C9D195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3CEFBD-62A1-4A2C-89A1-B7F09530B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63C76-D2C4-4B23-8422-90EEAB2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214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81BECE-5DCE-1D09-FF4C-6D9529781A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7" b="55201"/>
          <a:stretch/>
        </p:blipFill>
        <p:spPr>
          <a:xfrm>
            <a:off x="0" y="-1"/>
            <a:ext cx="12192000" cy="458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81BECE-5DCE-1D09-FF4C-6D9529781A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8" b="82135"/>
          <a:stretch/>
        </p:blipFill>
        <p:spPr>
          <a:xfrm>
            <a:off x="0" y="0"/>
            <a:ext cx="9566564" cy="12488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2C19E44-C32B-E247-A7B4-CE963CF87E21}"/>
              </a:ext>
            </a:extLst>
          </p:cNvPr>
          <p:cNvSpPr/>
          <p:nvPr userDrawn="1"/>
        </p:nvSpPr>
        <p:spPr>
          <a:xfrm>
            <a:off x="0" y="414867"/>
            <a:ext cx="12192000" cy="833967"/>
          </a:xfrm>
          <a:prstGeom prst="rect">
            <a:avLst/>
          </a:prstGeom>
          <a:solidFill>
            <a:srgbClr val="EC38A0"/>
          </a:solidFill>
          <a:ln>
            <a:noFill/>
          </a:ln>
          <a:effectLst>
            <a:outerShdw blurRad="186411" dist="84596" dir="4560000" sx="99000" sy="99000" algn="t" rotWithShape="0">
              <a:prstClr val="black">
                <a:alpha val="27000"/>
              </a:prst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212B7DA-28CC-6742-A55B-0402C766DA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9906" y="414867"/>
            <a:ext cx="11446933" cy="833967"/>
          </a:xfrm>
          <a:prstGeom prst="rect">
            <a:avLst/>
          </a:prstGeom>
        </p:spPr>
        <p:txBody>
          <a:bodyPr/>
          <a:lstStyle>
            <a:lvl1pPr algn="l">
              <a:defRPr sz="2933" b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 dirty="0"/>
              <a:t>CLICK TO EDIT SECTION SUBTITLE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085D3A-936D-4A4F-DDCA-27E6E0B030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" t="74184" r="-198" b="10531"/>
          <a:stretch/>
        </p:blipFill>
        <p:spPr>
          <a:xfrm>
            <a:off x="1" y="4443983"/>
            <a:ext cx="12216126" cy="241401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EB0D484-A286-742F-7E1C-AD936237E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392" y="5952744"/>
            <a:ext cx="137160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9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DCF232-6D40-4ED0-BC15-352A991E2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306A3-BE0F-41F3-93D5-C38D46CC3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340C9-8BE0-4EA6-AB36-D0AA25AC6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C054D-7425-4F2D-A03B-D523587276CB}" type="datetimeFigureOut">
              <a:rPr lang="en-CA" smtClean="0"/>
              <a:t>2023-01-31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910F3-6E86-4D34-87BB-8EB435E7D4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602D6-C061-4115-B598-221068B33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BA107-ECE1-4C81-A99D-7C7769D2C4B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46109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9E5A8-5BF8-4264-9D10-68802E86B2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603C34-1CA0-4442-AA1E-7D2F6B3928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556B3A-C755-6FED-EBB7-7A7F878A4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56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3B2D306-0E54-4303-BF27-70D270C5477D}"/>
              </a:ext>
            </a:extLst>
          </p:cNvPr>
          <p:cNvSpPr txBox="1"/>
          <p:nvPr/>
        </p:nvSpPr>
        <p:spPr>
          <a:xfrm>
            <a:off x="399495" y="88776"/>
            <a:ext cx="53354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What is </a:t>
            </a:r>
            <a:r>
              <a:rPr lang="en-CA" sz="6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coding</a:t>
            </a:r>
            <a:r>
              <a:rPr lang="en-C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1075F9-B021-B881-1B64-5702FA205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3" y="1306"/>
            <a:ext cx="12187354" cy="68553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E8C508-BA4D-B90A-BCCA-31F33DEF8A04}"/>
              </a:ext>
            </a:extLst>
          </p:cNvPr>
          <p:cNvSpPr txBox="1"/>
          <p:nvPr/>
        </p:nvSpPr>
        <p:spPr>
          <a:xfrm>
            <a:off x="8532921" y="618396"/>
            <a:ext cx="53354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What is </a:t>
            </a:r>
            <a:r>
              <a:rPr lang="en-CA" sz="6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coding</a:t>
            </a:r>
            <a:r>
              <a:rPr lang="en-C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57FC3D-1D9F-7EDD-E9DD-F1F185E0B45A}"/>
              </a:ext>
            </a:extLst>
          </p:cNvPr>
          <p:cNvSpPr/>
          <p:nvPr/>
        </p:nvSpPr>
        <p:spPr>
          <a:xfrm>
            <a:off x="-144821" y="5220393"/>
            <a:ext cx="12653319" cy="716692"/>
          </a:xfrm>
          <a:prstGeom prst="rect">
            <a:avLst/>
          </a:prstGeom>
          <a:solidFill>
            <a:srgbClr val="EC3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D2D609-EC31-2843-358C-CC940CFC8649}"/>
              </a:ext>
            </a:extLst>
          </p:cNvPr>
          <p:cNvSpPr txBox="1"/>
          <p:nvPr/>
        </p:nvSpPr>
        <p:spPr>
          <a:xfrm>
            <a:off x="-144821" y="5286351"/>
            <a:ext cx="12653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Making instructions for a computer to follow</a:t>
            </a:r>
          </a:p>
        </p:txBody>
      </p:sp>
    </p:spTree>
    <p:extLst>
      <p:ext uri="{BB962C8B-B14F-4D97-AF65-F5344CB8AC3E}">
        <p14:creationId xmlns:p14="http://schemas.microsoft.com/office/powerpoint/2010/main" val="1864278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DD4D79C-79ED-49DB-BFAD-A0B053200339}"/>
              </a:ext>
            </a:extLst>
          </p:cNvPr>
          <p:cNvSpPr txBox="1"/>
          <p:nvPr/>
        </p:nvSpPr>
        <p:spPr>
          <a:xfrm>
            <a:off x="1489360" y="5512322"/>
            <a:ext cx="3149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 online lessons</a:t>
            </a:r>
            <a:endParaRPr lang="en-CA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A14120-DC67-4218-B042-0EED05CEBDBF}"/>
              </a:ext>
            </a:extLst>
          </p:cNvPr>
          <p:cNvSpPr txBox="1"/>
          <p:nvPr/>
        </p:nvSpPr>
        <p:spPr>
          <a:xfrm>
            <a:off x="7230718" y="5512322"/>
            <a:ext cx="3471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 offline activities</a:t>
            </a:r>
            <a:endParaRPr lang="en-CA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1A13B6-CD5A-F120-2239-89669CCB0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3350">
            <a:off x="712266" y="1776743"/>
            <a:ext cx="4704001" cy="35077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3A23620-8E4A-817C-406D-18EE7A425B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9" t="6197" r="19208" b="9238"/>
          <a:stretch/>
        </p:blipFill>
        <p:spPr bwMode="auto">
          <a:xfrm rot="365950">
            <a:off x="6938868" y="2017131"/>
            <a:ext cx="4386664" cy="32714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white paper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A6E5165-F9A8-C07F-6920-9F687248E0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4805">
            <a:off x="-1688352" y="701984"/>
            <a:ext cx="5844070" cy="3355892"/>
          </a:xfrm>
          <a:prstGeom prst="rect">
            <a:avLst/>
          </a:prstGeom>
        </p:spPr>
      </p:pic>
      <p:pic>
        <p:nvPicPr>
          <p:cNvPr id="3" name="Picture 2" descr="A white paper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E7E5162-C6A2-8B33-6B93-4361BB38E6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8">
            <a:off x="5284713" y="237378"/>
            <a:ext cx="5844070" cy="335589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48CDF03-E531-00BA-8F3C-100EAEEE3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451938"/>
            <a:ext cx="11446933" cy="833967"/>
          </a:xfrm>
        </p:spPr>
        <p:txBody>
          <a:bodyPr>
            <a:normAutofit/>
          </a:bodyPr>
          <a:lstStyle/>
          <a:p>
            <a:r>
              <a:rPr lang="en-US" sz="4800" dirty="0"/>
              <a:t>How it  works</a:t>
            </a:r>
          </a:p>
        </p:txBody>
      </p:sp>
    </p:spTree>
    <p:extLst>
      <p:ext uri="{BB962C8B-B14F-4D97-AF65-F5344CB8AC3E}">
        <p14:creationId xmlns:p14="http://schemas.microsoft.com/office/powerpoint/2010/main" val="96552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69E4DC-E9EF-4D9E-99D9-B47E5A7BF599}"/>
              </a:ext>
            </a:extLst>
          </p:cNvPr>
          <p:cNvSpPr txBox="1"/>
          <p:nvPr/>
        </p:nvSpPr>
        <p:spPr>
          <a:xfrm>
            <a:off x="7693669" y="1208690"/>
            <a:ext cx="4087306" cy="36851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Scratch Film Festival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7DAF2-ECB1-49A3-A5A1-D26D79FA5780}"/>
              </a:ext>
            </a:extLst>
          </p:cNvPr>
          <p:cNvSpPr txBox="1"/>
          <p:nvPr/>
        </p:nvSpPr>
        <p:spPr>
          <a:xfrm>
            <a:off x="6096000" y="5649310"/>
            <a:ext cx="5990896" cy="7369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Send NII Explore your animations!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39093D-C60B-421F-B40F-42AE71980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1277">
            <a:off x="448965" y="417632"/>
            <a:ext cx="4421554" cy="3316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41F7CC-E106-4F6E-8ED5-9BCBD4628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341" y="3434200"/>
            <a:ext cx="4032465" cy="3003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621F1F-CCF7-4901-A830-8A5ADFC3C6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86340">
            <a:off x="4036397" y="2068778"/>
            <a:ext cx="3520574" cy="2635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7452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3546CA-460C-404D-91A0-00DA2A3F3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FC5969-525B-459B-A659-3C7E74C4AE05}"/>
              </a:ext>
            </a:extLst>
          </p:cNvPr>
          <p:cNvSpPr txBox="1"/>
          <p:nvPr/>
        </p:nvSpPr>
        <p:spPr>
          <a:xfrm>
            <a:off x="750866" y="3917072"/>
            <a:ext cx="53420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Let’s get coding!</a:t>
            </a:r>
          </a:p>
        </p:txBody>
      </p:sp>
    </p:spTree>
    <p:extLst>
      <p:ext uri="{BB962C8B-B14F-4D97-AF65-F5344CB8AC3E}">
        <p14:creationId xmlns:p14="http://schemas.microsoft.com/office/powerpoint/2010/main" val="315023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79A0CD6-EE40-4EF8-A35B-884A14072530}"/>
              </a:ext>
            </a:extLst>
          </p:cNvPr>
          <p:cNvSpPr txBox="1"/>
          <p:nvPr/>
        </p:nvSpPr>
        <p:spPr>
          <a:xfrm>
            <a:off x="783794" y="4866584"/>
            <a:ext cx="29321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Making a Scratch account</a:t>
            </a:r>
            <a:endParaRPr lang="en-CA" sz="1600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4F5371-4A8B-46E2-AD78-99889AF7A7B0}"/>
              </a:ext>
            </a:extLst>
          </p:cNvPr>
          <p:cNvSpPr txBox="1"/>
          <p:nvPr/>
        </p:nvSpPr>
        <p:spPr>
          <a:xfrm>
            <a:off x="4960070" y="4651838"/>
            <a:ext cx="22718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Choosing sprites and backdrops</a:t>
            </a:r>
            <a:endParaRPr lang="en-CA" sz="1600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4EB9A-ABE3-4D67-82B5-C5641B74F054}"/>
              </a:ext>
            </a:extLst>
          </p:cNvPr>
          <p:cNvSpPr txBox="1"/>
          <p:nvPr/>
        </p:nvSpPr>
        <p:spPr>
          <a:xfrm>
            <a:off x="8317900" y="4651839"/>
            <a:ext cx="322551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/>
                <a:ea typeface="Source Sans Pro" panose="020B0503030403020204" pitchFamily="34" charset="0"/>
              </a:rPr>
              <a:t>Animating with motion, looks and sounds</a:t>
            </a:r>
            <a:endParaRPr lang="en-CA" sz="1600" b="1" dirty="0">
              <a:solidFill>
                <a:schemeClr val="tx1">
                  <a:lumMod val="65000"/>
                  <a:lumOff val="35000"/>
                </a:schemeClr>
              </a:solidFill>
              <a:latin typeface="Source Sans Pro"/>
              <a:ea typeface="Source Sans Pro" panose="020B0503030403020204" pitchFamily="34" charset="0"/>
            </a:endParaRPr>
          </a:p>
        </p:txBody>
      </p:sp>
      <p:pic>
        <p:nvPicPr>
          <p:cNvPr id="1026" name="Picture 2" descr="Scratch logo and symbol, meaning, history, PNG">
            <a:extLst>
              <a:ext uri="{FF2B5EF4-FFF2-40B4-BE49-F238E27FC236}">
                <a16:creationId xmlns:a16="http://schemas.microsoft.com/office/drawing/2014/main" id="{62F0F204-5314-4020-8983-D4ED5A81C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26" y="2777264"/>
            <a:ext cx="2981099" cy="9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6113C8-44CC-4676-8BAA-1CBF2BBE46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152" y="2669708"/>
            <a:ext cx="1964778" cy="1473584"/>
          </a:xfrm>
          <a:prstGeom prst="rect">
            <a:avLst/>
          </a:prstGeom>
        </p:spPr>
      </p:pic>
      <p:pic>
        <p:nvPicPr>
          <p:cNvPr id="1028" name="Picture 4" descr="Eng:Scratch Cat - Test-Scratch-Wiki">
            <a:extLst>
              <a:ext uri="{FF2B5EF4-FFF2-40B4-BE49-F238E27FC236}">
                <a16:creationId xmlns:a16="http://schemas.microsoft.com/office/drawing/2014/main" id="{6C1E3331-3CB9-45D5-B53E-F145D1666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972" y="1677225"/>
            <a:ext cx="1637315" cy="163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A0CFDF-2695-4297-9D89-537A670282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8634" y="2669708"/>
            <a:ext cx="1964777" cy="111266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9C500DC-EB95-4F20-A852-C22A86E582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2965" y="1755511"/>
            <a:ext cx="2818902" cy="1003218"/>
          </a:xfrm>
          <a:prstGeom prst="rect">
            <a:avLst/>
          </a:prstGeom>
        </p:spPr>
      </p:pic>
      <p:pic>
        <p:nvPicPr>
          <p:cNvPr id="4" name="Picture 5" descr="Graphical user interface, application, chat or text message&#10;&#10;Description automatically generated">
            <a:extLst>
              <a:ext uri="{FF2B5EF4-FFF2-40B4-BE49-F238E27FC236}">
                <a16:creationId xmlns:a16="http://schemas.microsoft.com/office/drawing/2014/main" id="{EFE1DC52-0653-CF5D-D8C1-AC1F285FB8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7900" y="3753915"/>
            <a:ext cx="3225511" cy="76184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23DF203-3095-1E2D-A889-6A63D9173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06" y="451938"/>
            <a:ext cx="11446933" cy="833967"/>
          </a:xfrm>
        </p:spPr>
        <p:txBody>
          <a:bodyPr>
            <a:normAutofit/>
          </a:bodyPr>
          <a:lstStyle/>
          <a:p>
            <a:r>
              <a:rPr lang="en-US" sz="4000" dirty="0"/>
              <a:t>What did we learn about today?</a:t>
            </a:r>
          </a:p>
        </p:txBody>
      </p:sp>
    </p:spTree>
    <p:extLst>
      <p:ext uri="{BB962C8B-B14F-4D97-AF65-F5344CB8AC3E}">
        <p14:creationId xmlns:p14="http://schemas.microsoft.com/office/powerpoint/2010/main" val="118749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E4F94F-5980-461C-91AB-6B0DF8D7AF20}"/>
              </a:ext>
            </a:extLst>
          </p:cNvPr>
          <p:cNvSpPr txBox="1"/>
          <p:nvPr/>
        </p:nvSpPr>
        <p:spPr>
          <a:xfrm>
            <a:off x="1536569" y="1706442"/>
            <a:ext cx="43667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tudents</a:t>
            </a:r>
          </a:p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ode</a:t>
            </a:r>
          </a:p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eally</a:t>
            </a:r>
          </a:p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wesome</a:t>
            </a:r>
          </a:p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hings!</a:t>
            </a:r>
          </a:p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omputers </a:t>
            </a:r>
          </a:p>
          <a:p>
            <a:r>
              <a:rPr lang="en-CA" sz="40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</a:t>
            </a:r>
            <a:r>
              <a:rPr lang="en-CA" sz="32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elp.</a:t>
            </a:r>
          </a:p>
        </p:txBody>
      </p:sp>
      <p:pic>
        <p:nvPicPr>
          <p:cNvPr id="3" name="Picture 2" descr="Application&#10;&#10;Description automatically generated with medium confidence">
            <a:extLst>
              <a:ext uri="{FF2B5EF4-FFF2-40B4-BE49-F238E27FC236}">
                <a16:creationId xmlns:a16="http://schemas.microsoft.com/office/drawing/2014/main" id="{7CA2D087-297E-6207-3C3E-90FB13F8E5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150" y="139201"/>
            <a:ext cx="2933700" cy="4800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13B4F5-0F7D-03C6-DDA2-C6C905C493BC}"/>
              </a:ext>
            </a:extLst>
          </p:cNvPr>
          <p:cNvSpPr txBox="1"/>
          <p:nvPr/>
        </p:nvSpPr>
        <p:spPr>
          <a:xfrm>
            <a:off x="1003477" y="553203"/>
            <a:ext cx="9374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7200" b="1" spc="300" dirty="0">
                <a:solidFill>
                  <a:srgbClr val="EC38A0"/>
                </a:solidFill>
                <a:latin typeface="Freestyle Script" panose="030804020302050B0404" pitchFamily="66" charset="0"/>
                <a:ea typeface="Source Sans Pro" panose="020B0503030403020204" pitchFamily="34" charset="0"/>
              </a:rPr>
              <a:t>Poem of the Day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2DECC2-2352-ACA6-88C1-5C4E9FDA6E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t="-3220" r="22547" b="19794"/>
          <a:stretch/>
        </p:blipFill>
        <p:spPr>
          <a:xfrm>
            <a:off x="4728093" y="1472855"/>
            <a:ext cx="7463907" cy="538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4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9E5A8-5BF8-4264-9D10-68802E86B2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603C34-1CA0-4442-AA1E-7D2F6B3928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65C11-1A42-1E3B-4A50-AD5B30F66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31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1cc7dc8-c1fb-4b0a-ad0f-e7caf1e69fda">
      <Terms xmlns="http://schemas.microsoft.com/office/infopath/2007/PartnerControls"/>
    </lcf76f155ced4ddcb4097134ff3c332f>
    <TaxCatchAll xmlns="41a6da66-91b8-4eab-af19-85eb9173448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150281A1F11E44A03251E50D019EE5" ma:contentTypeVersion="16" ma:contentTypeDescription="Create a new document." ma:contentTypeScope="" ma:versionID="e27a044931d0a40ec9cb52bb7121b861">
  <xsd:schema xmlns:xsd="http://www.w3.org/2001/XMLSchema" xmlns:xs="http://www.w3.org/2001/XMLSchema" xmlns:p="http://schemas.microsoft.com/office/2006/metadata/properties" xmlns:ns2="11cc7dc8-c1fb-4b0a-ad0f-e7caf1e69fda" xmlns:ns3="41a6da66-91b8-4eab-af19-85eb91734480" targetNamespace="http://schemas.microsoft.com/office/2006/metadata/properties" ma:root="true" ma:fieldsID="f7e967da1ee95e9f7141be3d6c05df2c" ns2:_="" ns3:_="">
    <xsd:import namespace="11cc7dc8-c1fb-4b0a-ad0f-e7caf1e69fda"/>
    <xsd:import namespace="41a6da66-91b8-4eab-af19-85eb917344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c7dc8-c1fb-4b0a-ad0f-e7caf1e69f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9159939-030c-46dd-936a-4182ba8857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6da66-91b8-4eab-af19-85eb9173448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4684997-8173-498e-a265-61abe8be9344}" ma:internalName="TaxCatchAll" ma:showField="CatchAllData" ma:web="41a6da66-91b8-4eab-af19-85eb917344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EAEB02-7F72-46AE-91FC-7F78471F71BA}">
  <ds:schemaRefs>
    <ds:schemaRef ds:uri="http://purl.org/dc/dcmitype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  <ds:schemaRef ds:uri="11cc7dc8-c1fb-4b0a-ad0f-e7caf1e69fda"/>
    <ds:schemaRef ds:uri="http://schemas.microsoft.com/office/2006/metadata/properties"/>
    <ds:schemaRef ds:uri="http://schemas.microsoft.com/office/infopath/2007/PartnerControls"/>
    <ds:schemaRef ds:uri="41a6da66-91b8-4eab-af19-85eb91734480"/>
  </ds:schemaRefs>
</ds:datastoreItem>
</file>

<file path=customXml/itemProps2.xml><?xml version="1.0" encoding="utf-8"?>
<ds:datastoreItem xmlns:ds="http://schemas.openxmlformats.org/officeDocument/2006/customXml" ds:itemID="{D9FFF77B-4646-4FD1-A2B4-F13FEEEFA1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cc7dc8-c1fb-4b0a-ad0f-e7caf1e69fda"/>
    <ds:schemaRef ds:uri="41a6da66-91b8-4eab-af19-85eb917344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EAAF240-40E3-49B9-8692-506A179668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400</Words>
  <Application>Microsoft Office PowerPoint</Application>
  <PresentationFormat>Widescreen</PresentationFormat>
  <Paragraphs>44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Freestyle Script</vt:lpstr>
      <vt:lpstr>Source Sans Pro</vt:lpstr>
      <vt:lpstr>Office Theme</vt:lpstr>
      <vt:lpstr>PowerPoint Presentation</vt:lpstr>
      <vt:lpstr>PowerPoint Presentation</vt:lpstr>
      <vt:lpstr>How it  works</vt:lpstr>
      <vt:lpstr>PowerPoint Presentation</vt:lpstr>
      <vt:lpstr>PowerPoint Presentation</vt:lpstr>
      <vt:lpstr>What did we learn about today?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Yun</dc:creator>
  <cp:lastModifiedBy>David Yun</cp:lastModifiedBy>
  <cp:revision>64</cp:revision>
  <dcterms:created xsi:type="dcterms:W3CDTF">2022-08-11T20:08:09Z</dcterms:created>
  <dcterms:modified xsi:type="dcterms:W3CDTF">2023-01-31T16:51:49Z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0x0101000D150281A1F11E44A03251E50D019EE5</vt:lpwstr>
  </property>
  <property fmtid="{D5CDD505-2E9C-101B-9397-08002B2CF9AE}" pid="3" name="MediaServiceImageTags">
    <vt:lpwstr/>
  </property>
</Properties>
</file>