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7" r:id="rId5"/>
    <p:sldId id="268" r:id="rId6"/>
    <p:sldId id="265" r:id="rId7"/>
    <p:sldId id="262" r:id="rId8"/>
    <p:sldId id="269" r:id="rId9"/>
    <p:sldId id="270" r:id="rId10"/>
    <p:sldId id="261" r:id="rId11"/>
    <p:sldId id="271" r:id="rId12"/>
    <p:sldId id="26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ED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8" autoAdjust="0"/>
    <p:restoredTop sz="78261" autoAdjust="0"/>
  </p:normalViewPr>
  <p:slideViewPr>
    <p:cSldViewPr snapToGrid="0">
      <p:cViewPr varScale="1">
        <p:scale>
          <a:sx n="67" d="100"/>
          <a:sy n="67" d="100"/>
        </p:scale>
        <p:origin x="124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Yun" userId="4e967ce9-cec2-4739-a86e-f42f7fe8163c" providerId="ADAL" clId="{62232AE5-6430-4FD1-A6CF-FBF578689051}"/>
    <pc:docChg chg="modSld">
      <pc:chgData name="David Yun" userId="4e967ce9-cec2-4739-a86e-f42f7fe8163c" providerId="ADAL" clId="{62232AE5-6430-4FD1-A6CF-FBF578689051}" dt="2023-03-16T20:05:14.255" v="0"/>
      <pc:docMkLst>
        <pc:docMk/>
      </pc:docMkLst>
      <pc:sldChg chg="modNotesTx">
        <pc:chgData name="David Yun" userId="4e967ce9-cec2-4739-a86e-f42f7fe8163c" providerId="ADAL" clId="{62232AE5-6430-4FD1-A6CF-FBF578689051}" dt="2023-03-16T20:05:14.255" v="0"/>
        <pc:sldMkLst>
          <pc:docMk/>
          <pc:sldMk cId="1529056960" sldId="257"/>
        </pc:sldMkLst>
      </pc:sldChg>
    </pc:docChg>
  </pc:docChgLst>
  <pc:docChgLst>
    <pc:chgData name="David Yun" userId="4e967ce9-cec2-4739-a86e-f42f7fe8163c" providerId="ADAL" clId="{B16ACA57-437A-44EE-AC1B-D016BE70ECD7}"/>
    <pc:docChg chg="custSel modSld">
      <pc:chgData name="David Yun" userId="4e967ce9-cec2-4739-a86e-f42f7fe8163c" providerId="ADAL" clId="{B16ACA57-437A-44EE-AC1B-D016BE70ECD7}" dt="2023-01-31T16:59:07.396" v="513" actId="20577"/>
      <pc:docMkLst>
        <pc:docMk/>
      </pc:docMkLst>
      <pc:sldChg chg="modNotesTx">
        <pc:chgData name="David Yun" userId="4e967ce9-cec2-4739-a86e-f42f7fe8163c" providerId="ADAL" clId="{B16ACA57-437A-44EE-AC1B-D016BE70ECD7}" dt="2023-01-31T16:53:09.843" v="145"/>
        <pc:sldMkLst>
          <pc:docMk/>
          <pc:sldMk cId="1529056960" sldId="257"/>
        </pc:sldMkLst>
      </pc:sldChg>
      <pc:sldChg chg="modNotesTx">
        <pc:chgData name="David Yun" userId="4e967ce9-cec2-4739-a86e-f42f7fe8163c" providerId="ADAL" clId="{B16ACA57-437A-44EE-AC1B-D016BE70ECD7}" dt="2023-01-31T16:58:18.061" v="384" actId="20577"/>
        <pc:sldMkLst>
          <pc:docMk/>
          <pc:sldMk cId="1187490667" sldId="261"/>
        </pc:sldMkLst>
      </pc:sldChg>
      <pc:sldChg chg="modSp mod">
        <pc:chgData name="David Yun" userId="4e967ce9-cec2-4739-a86e-f42f7fe8163c" providerId="ADAL" clId="{B16ACA57-437A-44EE-AC1B-D016BE70ECD7}" dt="2023-01-31T16:56:17.263" v="263" actId="20577"/>
        <pc:sldMkLst>
          <pc:docMk/>
          <pc:sldMk cId="2128540653" sldId="262"/>
        </pc:sldMkLst>
        <pc:spChg chg="mod">
          <ac:chgData name="David Yun" userId="4e967ce9-cec2-4739-a86e-f42f7fe8163c" providerId="ADAL" clId="{B16ACA57-437A-44EE-AC1B-D016BE70ECD7}" dt="2023-01-31T16:56:17.263" v="263" actId="20577"/>
          <ac:spMkLst>
            <pc:docMk/>
            <pc:sldMk cId="2128540653" sldId="262"/>
            <ac:spMk id="6" creationId="{FE02F1BD-D1F9-A293-4A61-D99ACC4A6472}"/>
          </ac:spMkLst>
        </pc:spChg>
      </pc:sldChg>
      <pc:sldChg chg="modNotesTx">
        <pc:chgData name="David Yun" userId="4e967ce9-cec2-4739-a86e-f42f7fe8163c" providerId="ADAL" clId="{B16ACA57-437A-44EE-AC1B-D016BE70ECD7}" dt="2023-01-31T16:59:07.396" v="513" actId="20577"/>
        <pc:sldMkLst>
          <pc:docMk/>
          <pc:sldMk cId="755231593" sldId="263"/>
        </pc:sldMkLst>
      </pc:sldChg>
      <pc:sldChg chg="modSp mod modNotesTx">
        <pc:chgData name="David Yun" userId="4e967ce9-cec2-4739-a86e-f42f7fe8163c" providerId="ADAL" clId="{B16ACA57-437A-44EE-AC1B-D016BE70ECD7}" dt="2023-01-31T16:55:59.414" v="262" actId="20577"/>
        <pc:sldMkLst>
          <pc:docMk/>
          <pc:sldMk cId="2858471295" sldId="265"/>
        </pc:sldMkLst>
        <pc:spChg chg="mod">
          <ac:chgData name="David Yun" userId="4e967ce9-cec2-4739-a86e-f42f7fe8163c" providerId="ADAL" clId="{B16ACA57-437A-44EE-AC1B-D016BE70ECD7}" dt="2023-01-31T16:55:10.275" v="178" actId="1076"/>
          <ac:spMkLst>
            <pc:docMk/>
            <pc:sldMk cId="2858471295" sldId="265"/>
            <ac:spMk id="6" creationId="{0447D89B-6A59-679D-6523-C770A621D769}"/>
          </ac:spMkLst>
        </pc:spChg>
      </pc:sldChg>
      <pc:sldChg chg="modNotesTx">
        <pc:chgData name="David Yun" userId="4e967ce9-cec2-4739-a86e-f42f7fe8163c" providerId="ADAL" clId="{B16ACA57-437A-44EE-AC1B-D016BE70ECD7}" dt="2023-01-31T16:53:35.244" v="160" actId="20577"/>
        <pc:sldMkLst>
          <pc:docMk/>
          <pc:sldMk cId="1367444419" sldId="268"/>
        </pc:sldMkLst>
      </pc:sldChg>
      <pc:sldChg chg="modNotesTx">
        <pc:chgData name="David Yun" userId="4e967ce9-cec2-4739-a86e-f42f7fe8163c" providerId="ADAL" clId="{B16ACA57-437A-44EE-AC1B-D016BE70ECD7}" dt="2023-01-31T16:56:54.192" v="264" actId="20577"/>
        <pc:sldMkLst>
          <pc:docMk/>
          <pc:sldMk cId="2141830855" sldId="270"/>
        </pc:sldMkLst>
      </pc:sldChg>
      <pc:sldChg chg="modSp">
        <pc:chgData name="David Yun" userId="4e967ce9-cec2-4739-a86e-f42f7fe8163c" providerId="ADAL" clId="{B16ACA57-437A-44EE-AC1B-D016BE70ECD7}" dt="2023-01-31T16:58:30.052" v="389" actId="20577"/>
        <pc:sldMkLst>
          <pc:docMk/>
          <pc:sldMk cId="2927241724" sldId="271"/>
        </pc:sldMkLst>
        <pc:spChg chg="mod">
          <ac:chgData name="David Yun" userId="4e967ce9-cec2-4739-a86e-f42f7fe8163c" providerId="ADAL" clId="{B16ACA57-437A-44EE-AC1B-D016BE70ECD7}" dt="2023-01-31T16:58:30.052" v="389" actId="20577"/>
          <ac:spMkLst>
            <pc:docMk/>
            <pc:sldMk cId="2927241724" sldId="271"/>
            <ac:spMk id="2" creationId="{C8E4F94F-5980-461C-91AB-6B0DF8D7AF2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D5B04F-6EB3-4829-9ECE-D4917D8FCFEE}" type="datetimeFigureOut">
              <a:rPr lang="en-CA" smtClean="0"/>
              <a:t>2023-03-16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33914-FF2A-4C71-83B5-8D9B61BD0CE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88432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scratch.mit.edu/projects/721121679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scratch.mit.edu/projects/818522508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Welcome everyone back. Recap Week 1. </a:t>
            </a:r>
          </a:p>
          <a:p>
            <a:r>
              <a:rPr lang="en-CA" dirty="0"/>
              <a:t>Here is the student activity link for this week: </a:t>
            </a:r>
            <a:r>
              <a:rPr lang="en-CA" sz="1800" u="sng" dirty="0">
                <a:solidFill>
                  <a:srgbClr val="0563C1"/>
                </a:solidFill>
                <a:effectLst/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https://scratch.mit.edu/projects/721121679</a:t>
            </a:r>
            <a:endParaRPr lang="en-CA" sz="1800" u="sng" dirty="0">
              <a:solidFill>
                <a:srgbClr val="0563C1"/>
              </a:solidFill>
              <a:effectLst/>
              <a:latin typeface="Source Sans Pro" panose="020B05030304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CA" sz="1800" u="none" dirty="0">
                <a:solidFill>
                  <a:srgbClr val="0563C1"/>
                </a:solidFill>
                <a:effectLst/>
                <a:latin typeface="Source Sans Pro" panose="020B0503030403020204" pitchFamily="34" charset="0"/>
                <a:cs typeface="Times New Roman" panose="02020603050405020304" pitchFamily="18" charset="0"/>
              </a:rPr>
              <a:t>And here’s the link to a finished project: </a:t>
            </a:r>
            <a:r>
              <a:rPr lang="en-CA" sz="1800" u="sng" dirty="0">
                <a:solidFill>
                  <a:srgbClr val="0563C1"/>
                </a:solidFill>
                <a:effectLst/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https://scratch.mit.edu/projects/818522508</a:t>
            </a:r>
            <a:r>
              <a:rPr lang="en-CA" sz="1800" dirty="0">
                <a:effectLst/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CA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D3929-2434-40E3-B8D9-92F5D237419A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54695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Before we get started, let’s learn a bit about the history of coding…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D3929-2434-40E3-B8D9-92F5D237419A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592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We use computers for a lot of things, but 50 years ago, way back in 1972 – coders made the first…video games! </a:t>
            </a:r>
          </a:p>
          <a:p>
            <a:r>
              <a:rPr lang="en-CA" dirty="0"/>
              <a:t>Can anyone guess what game it was? [Pong] </a:t>
            </a:r>
          </a:p>
          <a:p>
            <a:r>
              <a:rPr lang="en-CA" dirty="0"/>
              <a:t>It was black and white, everything was shaped like a square, and all you could do was move your little line/paddle up and down. But the breakthrough was that you – the player – could control what happens on screen.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4DCBEF-D55C-47F4-97FC-3ECAA63FE08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9604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fontAlgn="base"/>
            <a:r>
              <a:rPr lang="en-CA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After that, games got more advanced – anyone recognize this one? [Space Invaders]</a:t>
            </a:r>
          </a:p>
          <a:p>
            <a:pPr algn="l" rtl="0" fontAlgn="base"/>
            <a:endParaRPr lang="en-CA" sz="1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 fontAlgn="base"/>
            <a:r>
              <a:rPr lang="en-CA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Now there are colours and you can move back and forth AND shoot. Two controls are better than one! </a:t>
            </a:r>
          </a:p>
          <a:p>
            <a:pPr algn="l" rtl="0" fontAlgn="base"/>
            <a:endParaRPr lang="en-CA" b="0" i="0" dirty="0">
              <a:solidFill>
                <a:srgbClr val="444444"/>
              </a:solidFill>
              <a:effectLst/>
              <a:latin typeface="Calibri" panose="020F0502020204030204" pitchFamily="34" charset="0"/>
            </a:endParaRPr>
          </a:p>
          <a:p>
            <a:pPr algn="l" rtl="0" fontAlgn="base"/>
            <a:r>
              <a:rPr lang="en-CA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But in both of these games, you could only move in two directions. Either left and right, or up and down. If only there were a game where you could do both…</a:t>
            </a:r>
            <a:endParaRPr lang="en-US" b="0" i="0" dirty="0">
              <a:solidFill>
                <a:srgbClr val="444444"/>
              </a:solidFill>
              <a:effectLst/>
              <a:latin typeface="Calibri" panose="020F0502020204030204" pitchFamily="34" charset="0"/>
            </a:endParaRPr>
          </a:p>
          <a:p>
            <a:pPr algn="l" rtl="0" fontAlgn="base"/>
            <a:endParaRPr lang="en-CA" b="0" i="0" dirty="0">
              <a:solidFill>
                <a:srgbClr val="444444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4DCBEF-D55C-47F4-97FC-3ECAA63FE08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4944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Introducing…Pac Man! </a:t>
            </a:r>
          </a:p>
          <a:p>
            <a:r>
              <a:rPr lang="en-CA" dirty="0"/>
              <a:t>Pac Man could move in all four directions as he made his way around this maze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33914-FF2A-4C71-83B5-8D9B61BD0CE3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55763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Today, we are going to make our own game, inspired by Pac Man and the earliest video games</a:t>
            </a:r>
          </a:p>
          <a:p>
            <a:r>
              <a:rPr lang="en-CA" dirty="0"/>
              <a:t>We are going to build our own maze game.</a:t>
            </a:r>
          </a:p>
          <a:p>
            <a:r>
              <a:rPr lang="en-CA" b="1" dirty="0"/>
              <a:t>Switch over to Scratch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33914-FF2A-4C71-83B5-8D9B61BD0CE3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36597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Ask students to recall what they learned</a:t>
            </a:r>
          </a:p>
          <a:p>
            <a:r>
              <a:rPr lang="en-CA" b="1" dirty="0"/>
              <a:t>“Repeat until” </a:t>
            </a:r>
            <a:r>
              <a:rPr lang="en-CA" dirty="0"/>
              <a:t>is a type of loop. It makes a section of code repeat until a certain condition is true (e.g., repeat until touching the target sprite) </a:t>
            </a:r>
          </a:p>
          <a:p>
            <a:r>
              <a:rPr lang="en-CA" b="1" dirty="0"/>
              <a:t>Conditional statements </a:t>
            </a:r>
            <a:r>
              <a:rPr lang="en-CA" dirty="0"/>
              <a:t>ask IF a statement is true and THEN say what to do next</a:t>
            </a:r>
          </a:p>
          <a:p>
            <a:r>
              <a:rPr lang="en-CA" b="1" dirty="0"/>
              <a:t>Broadcast messages </a:t>
            </a:r>
            <a:r>
              <a:rPr lang="en-CA" dirty="0"/>
              <a:t>allow us to send invisible signals between sprites. We used a broadcast message to tell our “Level Complete” message when to show up.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2209A3-6A01-4348-A5FA-93B35F555BB6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671276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A poem about conditional statements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908A73-9C26-4009-A452-2CD6130C00CE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7237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Next week: </a:t>
            </a:r>
            <a:r>
              <a:rPr lang="en-CA" sz="1800" dirty="0">
                <a:effectLst/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We’ll make some interactive animations.</a:t>
            </a:r>
          </a:p>
          <a:p>
            <a:endParaRPr lang="en-CA" sz="1800" dirty="0">
              <a:effectLst/>
              <a:latin typeface="Source Sans Pro" panose="020B0503030403020204" pitchFamily="34" charset="0"/>
              <a:cs typeface="Times New Roman" panose="02020603050405020304" pitchFamily="18" charset="0"/>
            </a:endParaRPr>
          </a:p>
          <a:p>
            <a:r>
              <a:rPr lang="en-CA" sz="1800" b="1" dirty="0">
                <a:effectLst/>
                <a:latin typeface="Source Sans Pro" panose="020B0503030403020204" pitchFamily="34" charset="0"/>
                <a:cs typeface="Times New Roman" panose="02020603050405020304" pitchFamily="18" charset="0"/>
              </a:rPr>
              <a:t>Reminder: </a:t>
            </a:r>
            <a:r>
              <a:rPr lang="en-CA" sz="1800" b="0" dirty="0">
                <a:effectLst/>
                <a:latin typeface="Source Sans Pro" panose="020B0503030403020204" pitchFamily="34" charset="0"/>
                <a:cs typeface="Times New Roman" panose="02020603050405020304" pitchFamily="18" charset="0"/>
              </a:rPr>
              <a:t>Try the offline activities if you </a:t>
            </a:r>
            <a:r>
              <a:rPr lang="en-CA" sz="1800" b="0">
                <a:effectLst/>
                <a:latin typeface="Source Sans Pro" panose="020B0503030403020204" pitchFamily="34" charset="0"/>
                <a:cs typeface="Times New Roman" panose="02020603050405020304" pitchFamily="18" charset="0"/>
              </a:rPr>
              <a:t>haven’t already.</a:t>
            </a:r>
            <a:endParaRPr lang="en-CA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D3929-2434-40E3-B8D9-92F5D237419A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9253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E7883-2515-4D85-953A-9EA4A40F6D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DFB8E8-3064-4E0B-B304-8E95726A92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AF4ABC-5171-48AA-BF52-48DF21AC5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1249-FA03-47DB-9F05-470FBC1A1333}" type="datetimeFigureOut">
              <a:rPr lang="en-CA" smtClean="0"/>
              <a:t>2023-03-16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BCCBC4-C605-4E12-8C63-733F81F3B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AF2C9F-16AA-4E60-B07E-6E21A7AC4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59B3C-A211-4E63-A1FA-C731C4416E9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74586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71275-A17C-41BF-9FD6-3C635FBEF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3B768-9AEC-4D62-A5E3-DC2EB3329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FD315D-4EC5-49E5-B7C6-815D5D85B7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9A03C7-1EEF-47AA-B98C-1F25D09F7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1249-FA03-47DB-9F05-470FBC1A1333}" type="datetimeFigureOut">
              <a:rPr lang="en-CA" smtClean="0"/>
              <a:t>2023-03-16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FC5133-ADC7-4728-B881-9A1183FD6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807CBC-53D2-4B57-9E1D-FB6B600B9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59B3C-A211-4E63-A1FA-C731C4416E9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730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558E1-7329-4E4D-8D41-0AF4A9E2C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65EF25-7601-40E4-B58C-86B80386B8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96D752-6483-4E74-8816-37596FA65E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451E32-583D-4EB1-A520-9431DA197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1249-FA03-47DB-9F05-470FBC1A1333}" type="datetimeFigureOut">
              <a:rPr lang="en-CA" smtClean="0"/>
              <a:t>2023-03-16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597EB8-2A60-451E-A371-706D753CA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1787F2-1A56-4CD0-B2D7-95A2D6C9C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59B3C-A211-4E63-A1FA-C731C4416E9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655401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2B359-9662-4210-A5AB-E69DBBCAA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2F2DBC-772C-4685-AB46-2D72B7896D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6BBBF-C0BF-43A6-8D3B-09A9BE02E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1249-FA03-47DB-9F05-470FBC1A1333}" type="datetimeFigureOut">
              <a:rPr lang="en-CA" smtClean="0"/>
              <a:t>2023-03-16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CDE56E-F70E-46AA-A764-BD813E3C4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53D336-8270-42E2-A1F7-2E0A1E6D0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59B3C-A211-4E63-A1FA-C731C4416E9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57369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95768BE-9CDC-48C4-9466-560DFCE845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C6491A-38B2-40F9-8573-ABE9A6DAAE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E25999-EA76-4130-A63E-FA1AAC8CE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1249-FA03-47DB-9F05-470FBC1A1333}" type="datetimeFigureOut">
              <a:rPr lang="en-CA" smtClean="0"/>
              <a:t>2023-03-16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FEB5AD-F3BA-43A1-B5B1-C8FD590CE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2CD73A-0D76-4B90-9000-9C8F8AEFA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59B3C-A211-4E63-A1FA-C731C4416E9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1049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C7256-F3C1-48AB-9480-F9A94F89D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3CDD6D-04F9-4DB8-A40C-D91ADE5B7C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0911FF-5575-4FA7-A215-E7690B8C0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1249-FA03-47DB-9F05-470FBC1A1333}" type="datetimeFigureOut">
              <a:rPr lang="en-CA" smtClean="0"/>
              <a:t>2023-03-16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E6D89D-BDA3-4AAA-BE59-F15B85132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A201C-7DC1-43ED-A10A-5DC56D7EE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59B3C-A211-4E63-A1FA-C731C4416E9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6737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44D8C-2308-461C-9E4A-47AF80A7A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BB6786-C2A5-457D-90B2-CD45CECAC3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219139-4FA7-4E72-9290-21295251F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1249-FA03-47DB-9F05-470FBC1A1333}" type="datetimeFigureOut">
              <a:rPr lang="en-CA" smtClean="0"/>
              <a:t>2023-03-16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AA316D-4BAE-46F8-A79C-E4B5BE3A7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4BB702-E4E8-4A78-9C30-644637B0E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59B3C-A211-4E63-A1FA-C731C4416E9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7364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A8BC4-98B9-47E8-98A4-F2DC7B4CE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399E17-8955-4C48-9B68-12F7E1266C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3BC8B3-A2EA-465C-BF15-0C222C4809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683741-E9B5-491C-9BDA-BD9534DFD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1249-FA03-47DB-9F05-470FBC1A1333}" type="datetimeFigureOut">
              <a:rPr lang="en-CA" smtClean="0"/>
              <a:t>2023-03-16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B3D34B-02AC-4E58-8044-B91C9FFF2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B9ECE8-65E4-483A-8347-59C7FFD96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59B3C-A211-4E63-A1FA-C731C4416E9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5420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0B0E9-2823-401E-BE87-0A4512EB6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501BE1-85E1-4D08-9B1B-22B9F9C71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3883AA-4693-468B-BE41-BC7524D0F8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292129-75EC-472E-AE7B-94A496D4AC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35109F-7B23-4FBC-800F-28729F24C3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3FAF9D-9760-420C-AD96-206C05381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1249-FA03-47DB-9F05-470FBC1A1333}" type="datetimeFigureOut">
              <a:rPr lang="en-CA" smtClean="0"/>
              <a:t>2023-03-16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1DF4A4-1E09-4409-9600-479951EC3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542E03-180C-485B-903C-E2856DD60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59B3C-A211-4E63-A1FA-C731C4416E9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96113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17C6A-4127-4CA0-A54C-B32324010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ADA77E-AE1D-4406-966A-D501B084A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1249-FA03-47DB-9F05-470FBC1A1333}" type="datetimeFigureOut">
              <a:rPr lang="en-CA" smtClean="0"/>
              <a:t>2023-03-16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62F3CD-3E62-4349-AE97-8CA8737B9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AEA8C9-CBAC-4BB2-9DFD-F10ED28A4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59B3C-A211-4E63-A1FA-C731C4416E9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84443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Only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781BECE-5DCE-1D09-FF4C-6D9529781A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7" b="55201"/>
          <a:stretch/>
        </p:blipFill>
        <p:spPr>
          <a:xfrm>
            <a:off x="0" y="-1"/>
            <a:ext cx="12192000" cy="458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00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781BECE-5DCE-1D09-FF4C-6D9529781A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8" b="82135"/>
          <a:stretch/>
        </p:blipFill>
        <p:spPr>
          <a:xfrm>
            <a:off x="0" y="0"/>
            <a:ext cx="9566564" cy="124883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2C19E44-C32B-E247-A7B4-CE963CF87E21}"/>
              </a:ext>
            </a:extLst>
          </p:cNvPr>
          <p:cNvSpPr/>
          <p:nvPr userDrawn="1"/>
        </p:nvSpPr>
        <p:spPr>
          <a:xfrm>
            <a:off x="0" y="414867"/>
            <a:ext cx="12192000" cy="833967"/>
          </a:xfrm>
          <a:prstGeom prst="rect">
            <a:avLst/>
          </a:prstGeom>
          <a:solidFill>
            <a:srgbClr val="EC38A0"/>
          </a:solidFill>
          <a:ln>
            <a:noFill/>
          </a:ln>
          <a:effectLst>
            <a:outerShdw blurRad="186411" dist="84596" dir="4560000" sx="99000" sy="99000" algn="t" rotWithShape="0">
              <a:prstClr val="black">
                <a:alpha val="27000"/>
              </a:prstClr>
            </a:out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9212B7DA-28CC-6742-A55B-0402C766DA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9906" y="414867"/>
            <a:ext cx="11446933" cy="833967"/>
          </a:xfrm>
          <a:prstGeom prst="rect">
            <a:avLst/>
          </a:prstGeom>
        </p:spPr>
        <p:txBody>
          <a:bodyPr/>
          <a:lstStyle>
            <a:lvl1pPr algn="l">
              <a:defRPr sz="2933" b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r>
              <a:rPr lang="en-US" dirty="0"/>
              <a:t>CLICK TO EDIT SECTION SUBTITLE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1085D3A-936D-4A4F-DDCA-27E6E0B030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" t="74184" r="-198" b="10531"/>
          <a:stretch/>
        </p:blipFill>
        <p:spPr>
          <a:xfrm>
            <a:off x="1" y="4443983"/>
            <a:ext cx="12216126" cy="2414017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DEB0D484-A286-742F-7E1C-AD936237E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5392" y="5952744"/>
            <a:ext cx="1371600" cy="59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71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DDCF23-3E8F-41E8-BE60-5873EB50E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1249-FA03-47DB-9F05-470FBC1A1333}" type="datetimeFigureOut">
              <a:rPr lang="en-CA" smtClean="0"/>
              <a:t>2023-03-16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A90DD0-1EDF-47F9-8F6F-A3815B344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5ED70B-7290-4EA4-A3DB-7BE45F0A3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59B3C-A211-4E63-A1FA-C731C4416E9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615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FD7BB5-00DA-421B-8F83-C29499AB9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6DB895-722F-4B60-9B8A-7DD1FA35F2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A39A20-F349-45B2-9D3A-8BA7132A72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C1249-FA03-47DB-9F05-470FBC1A1333}" type="datetimeFigureOut">
              <a:rPr lang="en-CA" smtClean="0"/>
              <a:t>2023-03-16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128E18-ABC4-4D17-A112-B3032E1312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FED8BE-8D81-435C-B7BD-BA91423D81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59B3C-A211-4E63-A1FA-C731C4416E9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78547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9E5A8-5BF8-4264-9D10-68802E86B2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603C34-1CA0-4442-AA1E-7D2F6B3928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186155-E344-8AD6-D25B-DB69E46FB0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315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056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ED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&#10;&#10;Description automatically generated">
            <a:extLst>
              <a:ext uri="{FF2B5EF4-FFF2-40B4-BE49-F238E27FC236}">
                <a16:creationId xmlns:a16="http://schemas.microsoft.com/office/drawing/2014/main" id="{051747AC-B40B-519D-CAD8-E8C29989A7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444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074BB4F-9D2F-4A49-BD12-125AEC3022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28" t="5914" r="18150" b="8833"/>
          <a:stretch/>
        </p:blipFill>
        <p:spPr bwMode="auto">
          <a:xfrm>
            <a:off x="2923308" y="1457511"/>
            <a:ext cx="6345383" cy="4790316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517509B0-D39B-F17B-DF48-09B12B05F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906" y="442577"/>
            <a:ext cx="11446933" cy="833967"/>
          </a:xfrm>
        </p:spPr>
        <p:txBody>
          <a:bodyPr>
            <a:normAutofit/>
          </a:bodyPr>
          <a:lstStyle/>
          <a:p>
            <a:r>
              <a:rPr lang="en-US" sz="4400" dirty="0"/>
              <a:t>50 Years Ago…</a:t>
            </a:r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0447D89B-6A59-679D-6523-C770A621D769}"/>
              </a:ext>
            </a:extLst>
          </p:cNvPr>
          <p:cNvSpPr txBox="1">
            <a:spLocks/>
          </p:cNvSpPr>
          <p:nvPr/>
        </p:nvSpPr>
        <p:spPr>
          <a:xfrm>
            <a:off x="372532" y="6116593"/>
            <a:ext cx="11446933" cy="833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kern="12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j-cs"/>
              </a:defRPr>
            </a:lvl1pPr>
          </a:lstStyle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Source: Wikimedia Commons</a:t>
            </a:r>
          </a:p>
        </p:txBody>
      </p:sp>
    </p:spTree>
    <p:extLst>
      <p:ext uri="{BB962C8B-B14F-4D97-AF65-F5344CB8AC3E}">
        <p14:creationId xmlns:p14="http://schemas.microsoft.com/office/powerpoint/2010/main" val="285847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monitor, dark&#10;&#10;Description automatically generated">
            <a:extLst>
              <a:ext uri="{FF2B5EF4-FFF2-40B4-BE49-F238E27FC236}">
                <a16:creationId xmlns:a16="http://schemas.microsoft.com/office/drawing/2014/main" id="{AEBED745-A9A8-B4A8-AC53-0EA2B6F42D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9709" y="-442910"/>
            <a:ext cx="14062362" cy="79100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02F1BD-D1F9-A293-4A61-D99ACC4A6472}"/>
              </a:ext>
            </a:extLst>
          </p:cNvPr>
          <p:cNvSpPr txBox="1"/>
          <p:nvPr/>
        </p:nvSpPr>
        <p:spPr>
          <a:xfrm>
            <a:off x="2074719" y="6285407"/>
            <a:ext cx="714201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CA" sz="1600" b="0" i="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Source: </a:t>
            </a:r>
            <a:r>
              <a:rPr lang="en-CA" sz="1600" b="0" i="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BagoGames</a:t>
            </a:r>
            <a:endParaRPr lang="en-CA" sz="1600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28540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Diagram, schematic&#10;&#10;Description automatically generated">
            <a:extLst>
              <a:ext uri="{FF2B5EF4-FFF2-40B4-BE49-F238E27FC236}">
                <a16:creationId xmlns:a16="http://schemas.microsoft.com/office/drawing/2014/main" id="{5E3F4072-529B-E08D-27A0-4A9868350E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06" b="20606"/>
          <a:stretch/>
        </p:blipFill>
        <p:spPr>
          <a:xfrm>
            <a:off x="-3919298" y="0"/>
            <a:ext cx="20738716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48D85D3-50D5-5465-65E4-86E4CB48F18B}"/>
              </a:ext>
            </a:extLst>
          </p:cNvPr>
          <p:cNvSpPr txBox="1"/>
          <p:nvPr/>
        </p:nvSpPr>
        <p:spPr>
          <a:xfrm>
            <a:off x="398319" y="6285407"/>
            <a:ext cx="714201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CA" sz="1600" b="1" i="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Source: </a:t>
            </a:r>
            <a:r>
              <a:rPr lang="en-CA" sz="1600" b="0" i="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Bandai Namco</a:t>
            </a:r>
            <a:endParaRPr lang="en-CA" sz="1600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196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EF7583C-D344-F663-2B4B-77FAF76D6E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54855">
            <a:off x="2963321" y="1695381"/>
            <a:ext cx="6132201" cy="4572719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54FBE93-216C-6470-C81E-30F089177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Today…</a:t>
            </a:r>
          </a:p>
        </p:txBody>
      </p:sp>
      <p:pic>
        <p:nvPicPr>
          <p:cNvPr id="5" name="Picture 4" descr="A white paper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B9D0F722-AD27-2857-0300-3091AFB679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12092">
            <a:off x="-553875" y="3569290"/>
            <a:ext cx="7243408" cy="4159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830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B79A0CD6-EE40-4EF8-A35B-884A14072530}"/>
              </a:ext>
            </a:extLst>
          </p:cNvPr>
          <p:cNvSpPr txBox="1"/>
          <p:nvPr/>
        </p:nvSpPr>
        <p:spPr>
          <a:xfrm>
            <a:off x="783794" y="4821703"/>
            <a:ext cx="29321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“Repeat until” loops</a:t>
            </a:r>
            <a:endParaRPr lang="en-CA" sz="1600" b="1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34F5371-4A8B-46E2-AD78-99889AF7A7B0}"/>
              </a:ext>
            </a:extLst>
          </p:cNvPr>
          <p:cNvSpPr txBox="1"/>
          <p:nvPr/>
        </p:nvSpPr>
        <p:spPr>
          <a:xfrm>
            <a:off x="4960069" y="4821702"/>
            <a:ext cx="22718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Conditional statements</a:t>
            </a:r>
            <a:endParaRPr lang="en-CA" sz="1600" b="1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D4EB9A-ABE3-4D67-82B5-C5641B74F054}"/>
              </a:ext>
            </a:extLst>
          </p:cNvPr>
          <p:cNvSpPr txBox="1"/>
          <p:nvPr/>
        </p:nvSpPr>
        <p:spPr>
          <a:xfrm>
            <a:off x="8663281" y="4821702"/>
            <a:ext cx="24948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Broadcast messages</a:t>
            </a:r>
            <a:endParaRPr lang="en-CA" sz="1600" b="1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3ECD01-C304-4D89-9808-83EFF330BA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398" y="1731643"/>
            <a:ext cx="3550956" cy="13849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DCD97D9-5BA2-4ABD-AD7E-796708E974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4003" y="2068116"/>
            <a:ext cx="3263993" cy="20970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C8465AB-8525-44EA-BC05-BEE14E2BDC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8694" y="2766958"/>
            <a:ext cx="3263993" cy="167245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CF61BFF-8F1F-2AF3-E8B4-7AD6B0681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906" y="456432"/>
            <a:ext cx="11446933" cy="833967"/>
          </a:xfrm>
        </p:spPr>
        <p:txBody>
          <a:bodyPr>
            <a:normAutofit/>
          </a:bodyPr>
          <a:lstStyle/>
          <a:p>
            <a:r>
              <a:rPr lang="en-US" sz="4000" dirty="0"/>
              <a:t>What did we learn today?</a:t>
            </a:r>
          </a:p>
        </p:txBody>
      </p:sp>
    </p:spTree>
    <p:extLst>
      <p:ext uri="{BB962C8B-B14F-4D97-AF65-F5344CB8AC3E}">
        <p14:creationId xmlns:p14="http://schemas.microsoft.com/office/powerpoint/2010/main" val="1187490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E4F94F-5980-461C-91AB-6B0DF8D7AF20}"/>
              </a:ext>
            </a:extLst>
          </p:cNvPr>
          <p:cNvSpPr txBox="1"/>
          <p:nvPr/>
        </p:nvSpPr>
        <p:spPr>
          <a:xfrm>
            <a:off x="914400" y="2240481"/>
            <a:ext cx="6001407" cy="2609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IF</a:t>
            </a:r>
            <a:r>
              <a:rPr lang="en-CA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you want to get out of this maze</a:t>
            </a:r>
          </a:p>
          <a:p>
            <a:pPr>
              <a:lnSpc>
                <a:spcPct val="150000"/>
              </a:lnSpc>
            </a:pPr>
            <a:r>
              <a:rPr lang="en-CA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THEN</a:t>
            </a:r>
            <a:r>
              <a:rPr lang="en-CA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you need to set some conditions</a:t>
            </a:r>
          </a:p>
          <a:p>
            <a:pPr>
              <a:lnSpc>
                <a:spcPct val="150000"/>
              </a:lnSpc>
            </a:pPr>
            <a:r>
              <a:rPr lang="en-CA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ELSE</a:t>
            </a:r>
            <a:r>
              <a:rPr lang="en-CA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you’ll be stuck there for days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Your mouse will give up its mission</a:t>
            </a:r>
          </a:p>
        </p:txBody>
      </p:sp>
      <p:pic>
        <p:nvPicPr>
          <p:cNvPr id="3" name="Picture 2" descr="Application&#10;&#10;Description automatically generated with medium confidence">
            <a:extLst>
              <a:ext uri="{FF2B5EF4-FFF2-40B4-BE49-F238E27FC236}">
                <a16:creationId xmlns:a16="http://schemas.microsoft.com/office/drawing/2014/main" id="{C15CB7FE-8214-AD4C-69BD-91CCD4EEC6D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4150" y="139201"/>
            <a:ext cx="2933700" cy="4800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E10E660-871D-13DA-349D-A29F096D03A1}"/>
              </a:ext>
            </a:extLst>
          </p:cNvPr>
          <p:cNvSpPr txBox="1"/>
          <p:nvPr/>
        </p:nvSpPr>
        <p:spPr>
          <a:xfrm>
            <a:off x="1003477" y="1040152"/>
            <a:ext cx="9374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7200" b="1" spc="300" dirty="0">
                <a:solidFill>
                  <a:srgbClr val="EC38A0"/>
                </a:solidFill>
                <a:latin typeface="Freestyle Script" panose="030804020302050B0404" pitchFamily="66" charset="0"/>
                <a:ea typeface="Source Sans Pro" panose="020B0503030403020204" pitchFamily="34" charset="0"/>
              </a:rPr>
              <a:t>Poem of the Day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0C5657-2FDC-2A42-E3EB-17FC429CDD5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2" t="-3220" r="22547" b="19794"/>
          <a:stretch/>
        </p:blipFill>
        <p:spPr>
          <a:xfrm>
            <a:off x="4728093" y="1472855"/>
            <a:ext cx="7463907" cy="538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24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9E5A8-5BF8-4264-9D10-68802E86B2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603C34-1CA0-4442-AA1E-7D2F6B3928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009EDA-40AC-9F69-A4C3-8555DD6466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315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231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150281A1F11E44A03251E50D019EE5" ma:contentTypeVersion="16" ma:contentTypeDescription="Create a new document." ma:contentTypeScope="" ma:versionID="e27a044931d0a40ec9cb52bb7121b861">
  <xsd:schema xmlns:xsd="http://www.w3.org/2001/XMLSchema" xmlns:xs="http://www.w3.org/2001/XMLSchema" xmlns:p="http://schemas.microsoft.com/office/2006/metadata/properties" xmlns:ns2="11cc7dc8-c1fb-4b0a-ad0f-e7caf1e69fda" xmlns:ns3="41a6da66-91b8-4eab-af19-85eb91734480" targetNamespace="http://schemas.microsoft.com/office/2006/metadata/properties" ma:root="true" ma:fieldsID="f7e967da1ee95e9f7141be3d6c05df2c" ns2:_="" ns3:_="">
    <xsd:import namespace="11cc7dc8-c1fb-4b0a-ad0f-e7caf1e69fda"/>
    <xsd:import namespace="41a6da66-91b8-4eab-af19-85eb9173448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cc7dc8-c1fb-4b0a-ad0f-e7caf1e69fd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b9159939-030c-46dd-936a-4182ba88570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a6da66-91b8-4eab-af19-85eb9173448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4684997-8173-498e-a265-61abe8be9344}" ma:internalName="TaxCatchAll" ma:showField="CatchAllData" ma:web="41a6da66-91b8-4eab-af19-85eb917344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1cc7dc8-c1fb-4b0a-ad0f-e7caf1e69fda">
      <Terms xmlns="http://schemas.microsoft.com/office/infopath/2007/PartnerControls"/>
    </lcf76f155ced4ddcb4097134ff3c332f>
    <TaxCatchAll xmlns="41a6da66-91b8-4eab-af19-85eb91734480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0BF4A8E-4BB8-4F1E-9370-2EB2545C2C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1cc7dc8-c1fb-4b0a-ad0f-e7caf1e69fda"/>
    <ds:schemaRef ds:uri="41a6da66-91b8-4eab-af19-85eb9173448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23BBF82-190D-4181-AD6B-99676810D56F}">
  <ds:schemaRefs>
    <ds:schemaRef ds:uri="http://purl.org/dc/terms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elements/1.1/"/>
    <ds:schemaRef ds:uri="41a6da66-91b8-4eab-af19-85eb91734480"/>
    <ds:schemaRef ds:uri="11cc7dc8-c1fb-4b0a-ad0f-e7caf1e69fda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998DDAB-C519-4C76-8D90-95ECF36D020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464</Words>
  <Application>Microsoft Office PowerPoint</Application>
  <PresentationFormat>Widescreen</PresentationFormat>
  <Paragraphs>48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Freestyle Script</vt:lpstr>
      <vt:lpstr>Source Sans Pro</vt:lpstr>
      <vt:lpstr>Office Theme</vt:lpstr>
      <vt:lpstr>PowerPoint Presentation</vt:lpstr>
      <vt:lpstr>PowerPoint Presentation</vt:lpstr>
      <vt:lpstr>50 Years Ago…</vt:lpstr>
      <vt:lpstr>PowerPoint Presentation</vt:lpstr>
      <vt:lpstr>PowerPoint Presentation</vt:lpstr>
      <vt:lpstr>Today…</vt:lpstr>
      <vt:lpstr>What did we learn today?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Yun</dc:creator>
  <cp:lastModifiedBy>David Yun</cp:lastModifiedBy>
  <cp:revision>9</cp:revision>
  <dcterms:created xsi:type="dcterms:W3CDTF">2022-08-11T20:28:05Z</dcterms:created>
  <dcterms:modified xsi:type="dcterms:W3CDTF">2023-03-16T20:05:17Z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0x0101000D150281A1F11E44A03251E50D019EE5</vt:lpwstr>
  </property>
  <property fmtid="{D5CDD505-2E9C-101B-9397-08002B2CF9AE}" pid="3" name="MediaServiceImageTags">
    <vt:lpwstr/>
  </property>
</Properties>
</file>